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277" r:id="rId6"/>
    <p:sldId id="276" r:id="rId7"/>
    <p:sldId id="266" r:id="rId8"/>
    <p:sldId id="271" r:id="rId9"/>
    <p:sldId id="275" r:id="rId10"/>
    <p:sldId id="267" r:id="rId11"/>
    <p:sldId id="279" r:id="rId12"/>
    <p:sldId id="280" r:id="rId13"/>
    <p:sldId id="281" r:id="rId14"/>
    <p:sldId id="27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3A4200-9120-06BC-7627-D2404B5098D5}" v="45" dt="2025-04-15T17:21:50.446"/>
    <p1510:client id="{225D6ABE-75E8-A9D6-C2A4-E503C7BF4E90}" v="7" dt="2025-04-15T03:44:59.539"/>
    <p1510:client id="{264AA8F2-4036-4ACF-9D5A-975C60B8C389}" v="380" dt="2025-04-15T00:16:28.361"/>
    <p1510:client id="{3ECF68B3-ABB9-9B17-3C98-8F5E306248C2}" v="19" dt="2025-04-16T16:48:28.809"/>
    <p1510:client id="{6D33EC22-9D87-DE60-727E-F811FFA27F47}" v="10" dt="2025-04-14T17:14:45.805"/>
    <p1510:client id="{8BFD670D-F679-9B87-5884-A66CE325C611}" v="225" dt="2025-04-14T22:48:49.994"/>
    <p1510:client id="{B3A7578B-710C-AB22-7039-343F108D410F}" v="31" dt="2025-04-15T20:18:26.912"/>
    <p1510:client id="{DA02FDF5-AF15-4CF0-3974-98843509B7C9}" v="14" dt="2025-04-16T16:49:18.3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elam, Monish J" userId="S::mjs230000@utdallas.edu::134cf696-cc4e-4ebf-ab53-a2c362df7072" providerId="AD" clId="Web-{B3A7578B-710C-AB22-7039-343F108D410F}"/>
    <pc:docChg chg="modSld sldOrd">
      <pc:chgData name="Seelam, Monish J" userId="S::mjs230000@utdallas.edu::134cf696-cc4e-4ebf-ab53-a2c362df7072" providerId="AD" clId="Web-{B3A7578B-710C-AB22-7039-343F108D410F}" dt="2025-04-15T20:18:25.474" v="14" actId="20577"/>
      <pc:docMkLst>
        <pc:docMk/>
      </pc:docMkLst>
      <pc:sldChg chg="modSp">
        <pc:chgData name="Seelam, Monish J" userId="S::mjs230000@utdallas.edu::134cf696-cc4e-4ebf-ab53-a2c362df7072" providerId="AD" clId="Web-{B3A7578B-710C-AB22-7039-343F108D410F}" dt="2025-04-15T20:18:25.474" v="14" actId="20577"/>
        <pc:sldMkLst>
          <pc:docMk/>
          <pc:sldMk cId="1052133088" sldId="275"/>
        </pc:sldMkLst>
        <pc:spChg chg="mod">
          <ac:chgData name="Seelam, Monish J" userId="S::mjs230000@utdallas.edu::134cf696-cc4e-4ebf-ab53-a2c362df7072" providerId="AD" clId="Web-{B3A7578B-710C-AB22-7039-343F108D410F}" dt="2025-04-15T20:18:25.474" v="14" actId="20577"/>
          <ac:spMkLst>
            <pc:docMk/>
            <pc:sldMk cId="1052133088" sldId="275"/>
            <ac:spMk id="5" creationId="{4B5F55F4-1C01-439A-C190-E0ADB1F41B4F}"/>
          </ac:spMkLst>
        </pc:spChg>
      </pc:sldChg>
      <pc:sldChg chg="ord">
        <pc:chgData name="Seelam, Monish J" userId="S::mjs230000@utdallas.edu::134cf696-cc4e-4ebf-ab53-a2c362df7072" providerId="AD" clId="Web-{B3A7578B-710C-AB22-7039-343F108D410F}" dt="2025-04-15T18:46:26.473" v="0"/>
        <pc:sldMkLst>
          <pc:docMk/>
          <pc:sldMk cId="2561293981" sldId="280"/>
        </pc:sldMkLst>
      </pc:sldChg>
    </pc:docChg>
  </pc:docChgLst>
  <pc:docChgLst>
    <pc:chgData clId="Web-{0B3A4200-9120-06BC-7627-D2404B5098D5}"/>
    <pc:docChg chg="modSld">
      <pc:chgData name="" userId="" providerId="" clId="Web-{0B3A4200-9120-06BC-7627-D2404B5098D5}" dt="2025-04-15T17:03:42.207" v="0" actId="1076"/>
      <pc:docMkLst>
        <pc:docMk/>
      </pc:docMkLst>
      <pc:sldChg chg="modSp">
        <pc:chgData name="" userId="" providerId="" clId="Web-{0B3A4200-9120-06BC-7627-D2404B5098D5}" dt="2025-04-15T17:03:42.207" v="0" actId="1076"/>
        <pc:sldMkLst>
          <pc:docMk/>
          <pc:sldMk cId="1052133088" sldId="275"/>
        </pc:sldMkLst>
        <pc:picChg chg="mod">
          <ac:chgData name="" userId="" providerId="" clId="Web-{0B3A4200-9120-06BC-7627-D2404B5098D5}" dt="2025-04-15T17:03:42.207" v="0" actId="1076"/>
          <ac:picMkLst>
            <pc:docMk/>
            <pc:sldMk cId="1052133088" sldId="275"/>
            <ac:picMk id="7" creationId="{DBBED9C7-8426-13EB-ED75-8E21FFF20E69}"/>
          </ac:picMkLst>
        </pc:picChg>
      </pc:sldChg>
    </pc:docChg>
  </pc:docChgLst>
  <pc:docChgLst>
    <pc:chgData name="Singh, Mohitha Suresh" userId="S::mxs220125@utdallas.edu::98acddfd-4c74-4967-b52c-a533acc67995" providerId="AD" clId="Web-{0B3A4200-9120-06BC-7627-D2404B5098D5}"/>
    <pc:docChg chg="modSld">
      <pc:chgData name="Singh, Mohitha Suresh" userId="S::mxs220125@utdallas.edu::98acddfd-4c74-4967-b52c-a533acc67995" providerId="AD" clId="Web-{0B3A4200-9120-06BC-7627-D2404B5098D5}" dt="2025-04-15T17:21:50.446" v="30" actId="1076"/>
      <pc:docMkLst>
        <pc:docMk/>
      </pc:docMkLst>
      <pc:sldChg chg="addSp delSp modSp">
        <pc:chgData name="Singh, Mohitha Suresh" userId="S::mxs220125@utdallas.edu::98acddfd-4c74-4967-b52c-a533acc67995" providerId="AD" clId="Web-{0B3A4200-9120-06BC-7627-D2404B5098D5}" dt="2025-04-15T17:21:50.446" v="30" actId="1076"/>
        <pc:sldMkLst>
          <pc:docMk/>
          <pc:sldMk cId="3698117553" sldId="266"/>
        </pc:sldMkLst>
        <pc:picChg chg="add mod">
          <ac:chgData name="Singh, Mohitha Suresh" userId="S::mxs220125@utdallas.edu::98acddfd-4c74-4967-b52c-a533acc67995" providerId="AD" clId="Web-{0B3A4200-9120-06BC-7627-D2404B5098D5}" dt="2025-04-15T17:21:50.446" v="30" actId="1076"/>
          <ac:picMkLst>
            <pc:docMk/>
            <pc:sldMk cId="3698117553" sldId="266"/>
            <ac:picMk id="2" creationId="{5FAE7E30-53FC-3B51-E2D1-D1AE2BF312B1}"/>
          </ac:picMkLst>
        </pc:picChg>
        <pc:picChg chg="del">
          <ac:chgData name="Singh, Mohitha Suresh" userId="S::mxs220125@utdallas.edu::98acddfd-4c74-4967-b52c-a533acc67995" providerId="AD" clId="Web-{0B3A4200-9120-06BC-7627-D2404B5098D5}" dt="2025-04-15T17:21:17.821" v="23"/>
          <ac:picMkLst>
            <pc:docMk/>
            <pc:sldMk cId="3698117553" sldId="266"/>
            <ac:picMk id="10" creationId="{12A8C9A1-9AB1-046E-74EC-D60FA9EA240A}"/>
          </ac:picMkLst>
        </pc:picChg>
      </pc:sldChg>
      <pc:sldChg chg="modSp">
        <pc:chgData name="Singh, Mohitha Suresh" userId="S::mxs220125@utdallas.edu::98acddfd-4c74-4967-b52c-a533acc67995" providerId="AD" clId="Web-{0B3A4200-9120-06BC-7627-D2404B5098D5}" dt="2025-04-15T17:18:58.258" v="22"/>
        <pc:sldMkLst>
          <pc:docMk/>
          <pc:sldMk cId="1427709754" sldId="271"/>
        </pc:sldMkLst>
        <pc:graphicFrameChg chg="mod modGraphic">
          <ac:chgData name="Singh, Mohitha Suresh" userId="S::mxs220125@utdallas.edu::98acddfd-4c74-4967-b52c-a533acc67995" providerId="AD" clId="Web-{0B3A4200-9120-06BC-7627-D2404B5098D5}" dt="2025-04-15T17:18:58.258" v="22"/>
          <ac:graphicFrameMkLst>
            <pc:docMk/>
            <pc:sldMk cId="1427709754" sldId="271"/>
            <ac:graphicFrameMk id="7" creationId="{6705B700-929B-1FCA-AC9B-B5317792BC81}"/>
          </ac:graphicFrameMkLst>
        </pc:graphicFrameChg>
      </pc:sldChg>
      <pc:sldChg chg="addSp delSp modSp">
        <pc:chgData name="Singh, Mohitha Suresh" userId="S::mxs220125@utdallas.edu::98acddfd-4c74-4967-b52c-a533acc67995" providerId="AD" clId="Web-{0B3A4200-9120-06BC-7627-D2404B5098D5}" dt="2025-04-15T17:07:16.802" v="2" actId="1076"/>
        <pc:sldMkLst>
          <pc:docMk/>
          <pc:sldMk cId="1052133088" sldId="275"/>
        </pc:sldMkLst>
        <pc:picChg chg="add mod">
          <ac:chgData name="Singh, Mohitha Suresh" userId="S::mxs220125@utdallas.edu::98acddfd-4c74-4967-b52c-a533acc67995" providerId="AD" clId="Web-{0B3A4200-9120-06BC-7627-D2404B5098D5}" dt="2025-04-15T17:07:16.802" v="2" actId="1076"/>
          <ac:picMkLst>
            <pc:docMk/>
            <pc:sldMk cId="1052133088" sldId="275"/>
            <ac:picMk id="2" creationId="{024620D7-DC97-E997-5FA2-BF06133688CD}"/>
          </ac:picMkLst>
        </pc:picChg>
        <pc:picChg chg="del">
          <ac:chgData name="Singh, Mohitha Suresh" userId="S::mxs220125@utdallas.edu::98acddfd-4c74-4967-b52c-a533acc67995" providerId="AD" clId="Web-{0B3A4200-9120-06BC-7627-D2404B5098D5}" dt="2025-04-15T17:06:51.286" v="0"/>
          <ac:picMkLst>
            <pc:docMk/>
            <pc:sldMk cId="1052133088" sldId="275"/>
            <ac:picMk id="7" creationId="{DBBED9C7-8426-13EB-ED75-8E21FFF20E69}"/>
          </ac:picMkLst>
        </pc:picChg>
      </pc:sldChg>
      <pc:sldChg chg="modSp">
        <pc:chgData name="Singh, Mohitha Suresh" userId="S::mxs220125@utdallas.edu::98acddfd-4c74-4967-b52c-a533acc67995" providerId="AD" clId="Web-{0B3A4200-9120-06BC-7627-D2404B5098D5}" dt="2025-04-15T17:18:18.711" v="20" actId="20577"/>
        <pc:sldMkLst>
          <pc:docMk/>
          <pc:sldMk cId="2643679331" sldId="279"/>
        </pc:sldMkLst>
        <pc:spChg chg="mod">
          <ac:chgData name="Singh, Mohitha Suresh" userId="S::mxs220125@utdallas.edu::98acddfd-4c74-4967-b52c-a533acc67995" providerId="AD" clId="Web-{0B3A4200-9120-06BC-7627-D2404B5098D5}" dt="2025-04-15T17:18:18.711" v="20" actId="20577"/>
          <ac:spMkLst>
            <pc:docMk/>
            <pc:sldMk cId="2643679331" sldId="279"/>
            <ac:spMk id="6" creationId="{BF0C5C61-1FD0-E366-FCAB-9546E0E8747F}"/>
          </ac:spMkLst>
        </pc:spChg>
      </pc:sldChg>
    </pc:docChg>
  </pc:docChgLst>
  <pc:docChgLst>
    <pc:chgData name="Seelam, Monish J" userId="S::mjs230000@utdallas.edu::134cf696-cc4e-4ebf-ab53-a2c362df7072" providerId="AD" clId="Web-{DA02FDF5-AF15-4CF0-3974-98843509B7C9}"/>
    <pc:docChg chg="modSld">
      <pc:chgData name="Seelam, Monish J" userId="S::mjs230000@utdallas.edu::134cf696-cc4e-4ebf-ab53-a2c362df7072" providerId="AD" clId="Web-{DA02FDF5-AF15-4CF0-3974-98843509B7C9}" dt="2025-04-16T16:49:16.591" v="6" actId="20577"/>
      <pc:docMkLst>
        <pc:docMk/>
      </pc:docMkLst>
      <pc:sldChg chg="modSp">
        <pc:chgData name="Seelam, Monish J" userId="S::mjs230000@utdallas.edu::134cf696-cc4e-4ebf-ab53-a2c362df7072" providerId="AD" clId="Web-{DA02FDF5-AF15-4CF0-3974-98843509B7C9}" dt="2025-04-16T16:49:16.591" v="6" actId="20577"/>
        <pc:sldMkLst>
          <pc:docMk/>
          <pc:sldMk cId="2561293981" sldId="280"/>
        </pc:sldMkLst>
        <pc:spChg chg="mod">
          <ac:chgData name="Seelam, Monish J" userId="S::mjs230000@utdallas.edu::134cf696-cc4e-4ebf-ab53-a2c362df7072" providerId="AD" clId="Web-{DA02FDF5-AF15-4CF0-3974-98843509B7C9}" dt="2025-04-16T16:49:16.591" v="6" actId="20577"/>
          <ac:spMkLst>
            <pc:docMk/>
            <pc:sldMk cId="2561293981" sldId="280"/>
            <ac:spMk id="6" creationId="{A9D674DB-C4A4-0493-6827-9BB9FB512CA3}"/>
          </ac:spMkLst>
        </pc:spChg>
      </pc:sldChg>
    </pc:docChg>
  </pc:docChgLst>
  <pc:docChgLst>
    <pc:chgData name="Singh, Mohitha Suresh" userId="S::mxs220125@utdallas.edu::98acddfd-4c74-4967-b52c-a533acc67995" providerId="AD" clId="Web-{225D6ABE-75E8-A9D6-C2A4-E503C7BF4E90}"/>
    <pc:docChg chg="modSld">
      <pc:chgData name="Singh, Mohitha Suresh" userId="S::mxs220125@utdallas.edu::98acddfd-4c74-4967-b52c-a533acc67995" providerId="AD" clId="Web-{225D6ABE-75E8-A9D6-C2A4-E503C7BF4E90}" dt="2025-04-15T03:44:59.539" v="6" actId="1076"/>
      <pc:docMkLst>
        <pc:docMk/>
      </pc:docMkLst>
      <pc:sldChg chg="addSp delSp modSp">
        <pc:chgData name="Singh, Mohitha Suresh" userId="S::mxs220125@utdallas.edu::98acddfd-4c74-4967-b52c-a533acc67995" providerId="AD" clId="Web-{225D6ABE-75E8-A9D6-C2A4-E503C7BF4E90}" dt="2025-04-15T03:44:59.539" v="6" actId="1076"/>
        <pc:sldMkLst>
          <pc:docMk/>
          <pc:sldMk cId="1052133088" sldId="275"/>
        </pc:sldMkLst>
        <pc:picChg chg="add del mod">
          <ac:chgData name="Singh, Mohitha Suresh" userId="S::mxs220125@utdallas.edu::98acddfd-4c74-4967-b52c-a533acc67995" providerId="AD" clId="Web-{225D6ABE-75E8-A9D6-C2A4-E503C7BF4E90}" dt="2025-04-15T03:44:45.117" v="4"/>
          <ac:picMkLst>
            <pc:docMk/>
            <pc:sldMk cId="1052133088" sldId="275"/>
            <ac:picMk id="2" creationId="{D37E5DE7-45FD-ACEB-9ED6-99BDB1286DAE}"/>
          </ac:picMkLst>
        </pc:picChg>
        <pc:picChg chg="del">
          <ac:chgData name="Singh, Mohitha Suresh" userId="S::mxs220125@utdallas.edu::98acddfd-4c74-4967-b52c-a533acc67995" providerId="AD" clId="Web-{225D6ABE-75E8-A9D6-C2A4-E503C7BF4E90}" dt="2025-04-15T03:44:23.788" v="0"/>
          <ac:picMkLst>
            <pc:docMk/>
            <pc:sldMk cId="1052133088" sldId="275"/>
            <ac:picMk id="6" creationId="{3654A43B-69D1-BC41-ADD3-E6B5EAE6DF35}"/>
          </ac:picMkLst>
        </pc:picChg>
        <pc:picChg chg="add mod">
          <ac:chgData name="Singh, Mohitha Suresh" userId="S::mxs220125@utdallas.edu::98acddfd-4c74-4967-b52c-a533acc67995" providerId="AD" clId="Web-{225D6ABE-75E8-A9D6-C2A4-E503C7BF4E90}" dt="2025-04-15T03:44:59.539" v="6" actId="1076"/>
          <ac:picMkLst>
            <pc:docMk/>
            <pc:sldMk cId="1052133088" sldId="275"/>
            <ac:picMk id="7" creationId="{DBBED9C7-8426-13EB-ED75-8E21FFF20E69}"/>
          </ac:picMkLst>
        </pc:picChg>
      </pc:sldChg>
    </pc:docChg>
  </pc:docChgLst>
  <pc:docChgLst>
    <pc:chgData name="Singh, Mohitha Suresh" userId="S::mxs220125@utdallas.edu::98acddfd-4c74-4967-b52c-a533acc67995" providerId="AD" clId="Web-{3ECF68B3-ABB9-9B17-3C98-8F5E306248C2}"/>
    <pc:docChg chg="addSld modSld">
      <pc:chgData name="Singh, Mohitha Suresh" userId="S::mxs220125@utdallas.edu::98acddfd-4c74-4967-b52c-a533acc67995" providerId="AD" clId="Web-{3ECF68B3-ABB9-9B17-3C98-8F5E306248C2}" dt="2025-04-16T16:48:28.809" v="18" actId="1076"/>
      <pc:docMkLst>
        <pc:docMk/>
      </pc:docMkLst>
      <pc:sldChg chg="addSp delSp modSp new addAnim delAnim">
        <pc:chgData name="Singh, Mohitha Suresh" userId="S::mxs220125@utdallas.edu::98acddfd-4c74-4967-b52c-a533acc67995" providerId="AD" clId="Web-{3ECF68B3-ABB9-9B17-3C98-8F5E306248C2}" dt="2025-04-16T16:48:28.809" v="18" actId="1076"/>
        <pc:sldMkLst>
          <pc:docMk/>
          <pc:sldMk cId="1995692872" sldId="281"/>
        </pc:sldMkLst>
        <pc:spChg chg="del">
          <ac:chgData name="Singh, Mohitha Suresh" userId="S::mxs220125@utdallas.edu::98acddfd-4c74-4967-b52c-a533acc67995" providerId="AD" clId="Web-{3ECF68B3-ABB9-9B17-3C98-8F5E306248C2}" dt="2025-04-16T16:43:50.519" v="2"/>
          <ac:spMkLst>
            <pc:docMk/>
            <pc:sldMk cId="1995692872" sldId="281"/>
            <ac:spMk id="2" creationId="{F11C20B7-9848-4E5E-A542-67735F32F9D5}"/>
          </ac:spMkLst>
        </pc:spChg>
        <pc:spChg chg="del">
          <ac:chgData name="Singh, Mohitha Suresh" userId="S::mxs220125@utdallas.edu::98acddfd-4c74-4967-b52c-a533acc67995" providerId="AD" clId="Web-{3ECF68B3-ABB9-9B17-3C98-8F5E306248C2}" dt="2025-04-16T16:43:50.519" v="1"/>
          <ac:spMkLst>
            <pc:docMk/>
            <pc:sldMk cId="1995692872" sldId="281"/>
            <ac:spMk id="3" creationId="{A5403090-ACD9-D501-77E9-7BCE69F25EAC}"/>
          </ac:spMkLst>
        </pc:spChg>
        <pc:picChg chg="add del mod">
          <ac:chgData name="Singh, Mohitha Suresh" userId="S::mxs220125@utdallas.edu::98acddfd-4c74-4967-b52c-a533acc67995" providerId="AD" clId="Web-{3ECF68B3-ABB9-9B17-3C98-8F5E306248C2}" dt="2025-04-16T16:44:36.239" v="9"/>
          <ac:picMkLst>
            <pc:docMk/>
            <pc:sldMk cId="1995692872" sldId="281"/>
            <ac:picMk id="4" creationId="{9B88D676-E747-B207-B85E-D3F510EC10AD}"/>
          </ac:picMkLst>
        </pc:picChg>
        <pc:picChg chg="add mod">
          <ac:chgData name="Singh, Mohitha Suresh" userId="S::mxs220125@utdallas.edu::98acddfd-4c74-4967-b52c-a533acc67995" providerId="AD" clId="Web-{3ECF68B3-ABB9-9B17-3C98-8F5E306248C2}" dt="2025-04-16T16:48:28.809" v="18" actId="1076"/>
          <ac:picMkLst>
            <pc:docMk/>
            <pc:sldMk cId="1995692872" sldId="281"/>
            <ac:picMk id="5" creationId="{2AF978E4-4030-5BDE-8601-3A4978DAE882}"/>
          </ac:picMkLst>
        </pc:picChg>
      </pc:sldChg>
    </pc:docChg>
  </pc:docChgLst>
  <pc:docChgLst>
    <pc:chgData name="Singh, Mohitha Suresh" userId="98acddfd-4c74-4967-b52c-a533acc67995" providerId="ADAL" clId="{264AA8F2-4036-4ACF-9D5A-975C60B8C389}"/>
    <pc:docChg chg="undo custSel addSld delSld modSld sldOrd">
      <pc:chgData name="Singh, Mohitha Suresh" userId="98acddfd-4c74-4967-b52c-a533acc67995" providerId="ADAL" clId="{264AA8F2-4036-4ACF-9D5A-975C60B8C389}" dt="2025-04-15T00:16:28.361" v="747" actId="1076"/>
      <pc:docMkLst>
        <pc:docMk/>
      </pc:docMkLst>
      <pc:sldChg chg="modSp del mod">
        <pc:chgData name="Singh, Mohitha Suresh" userId="98acddfd-4c74-4967-b52c-a533acc67995" providerId="ADAL" clId="{264AA8F2-4036-4ACF-9D5A-975C60B8C389}" dt="2025-04-14T19:39:12.631" v="186" actId="47"/>
        <pc:sldMkLst>
          <pc:docMk/>
          <pc:sldMk cId="0" sldId="256"/>
        </pc:sldMkLst>
        <pc:spChg chg="mod">
          <ac:chgData name="Singh, Mohitha Suresh" userId="98acddfd-4c74-4967-b52c-a533acc67995" providerId="ADAL" clId="{264AA8F2-4036-4ACF-9D5A-975C60B8C389}" dt="2025-04-14T18:23:32.096" v="56" actId="20577"/>
          <ac:spMkLst>
            <pc:docMk/>
            <pc:sldMk cId="0" sldId="256"/>
            <ac:spMk id="2" creationId="{00000000-0000-0000-0000-000000000000}"/>
          </ac:spMkLst>
        </pc:spChg>
        <pc:spChg chg="mod">
          <ac:chgData name="Singh, Mohitha Suresh" userId="98acddfd-4c74-4967-b52c-a533acc67995" providerId="ADAL" clId="{264AA8F2-4036-4ACF-9D5A-975C60B8C389}" dt="2025-04-14T19:20:55.457" v="126" actId="20577"/>
          <ac:spMkLst>
            <pc:docMk/>
            <pc:sldMk cId="0" sldId="256"/>
            <ac:spMk id="5" creationId="{483A31DB-4E3B-C18D-651C-55B609C78647}"/>
          </ac:spMkLst>
        </pc:spChg>
      </pc:sldChg>
      <pc:sldChg chg="modSp del mod ord">
        <pc:chgData name="Singh, Mohitha Suresh" userId="98acddfd-4c74-4967-b52c-a533acc67995" providerId="ADAL" clId="{264AA8F2-4036-4ACF-9D5A-975C60B8C389}" dt="2025-04-14T19:39:40.029" v="208" actId="47"/>
        <pc:sldMkLst>
          <pc:docMk/>
          <pc:sldMk cId="0" sldId="257"/>
        </pc:sldMkLst>
        <pc:spChg chg="mod">
          <ac:chgData name="Singh, Mohitha Suresh" userId="98acddfd-4c74-4967-b52c-a533acc67995" providerId="ADAL" clId="{264AA8F2-4036-4ACF-9D5A-975C60B8C389}" dt="2025-04-14T18:34:33.826" v="79" actId="20577"/>
          <ac:spMkLst>
            <pc:docMk/>
            <pc:sldMk cId="0" sldId="257"/>
            <ac:spMk id="2" creationId="{00000000-0000-0000-0000-000000000000}"/>
          </ac:spMkLst>
        </pc:spChg>
        <pc:spChg chg="mod">
          <ac:chgData name="Singh, Mohitha Suresh" userId="98acddfd-4c74-4967-b52c-a533acc67995" providerId="ADAL" clId="{264AA8F2-4036-4ACF-9D5A-975C60B8C389}" dt="2025-04-14T19:01:19.326" v="98" actId="255"/>
          <ac:spMkLst>
            <pc:docMk/>
            <pc:sldMk cId="0" sldId="257"/>
            <ac:spMk id="3" creationId="{00000000-0000-0000-0000-000000000000}"/>
          </ac:spMkLst>
        </pc:spChg>
      </pc:sldChg>
      <pc:sldChg chg="modSp del mod">
        <pc:chgData name="Singh, Mohitha Suresh" userId="98acddfd-4c74-4967-b52c-a533acc67995" providerId="ADAL" clId="{264AA8F2-4036-4ACF-9D5A-975C60B8C389}" dt="2025-04-14T20:01:55.801" v="338" actId="47"/>
        <pc:sldMkLst>
          <pc:docMk/>
          <pc:sldMk cId="0" sldId="263"/>
        </pc:sldMkLst>
        <pc:spChg chg="mod">
          <ac:chgData name="Singh, Mohitha Suresh" userId="98acddfd-4c74-4967-b52c-a533acc67995" providerId="ADAL" clId="{264AA8F2-4036-4ACF-9D5A-975C60B8C389}" dt="2025-04-14T20:00:51.372" v="300" actId="14100"/>
          <ac:spMkLst>
            <pc:docMk/>
            <pc:sldMk cId="0" sldId="263"/>
            <ac:spMk id="2" creationId="{00000000-0000-0000-0000-000000000000}"/>
          </ac:spMkLst>
        </pc:spChg>
        <pc:spChg chg="mod">
          <ac:chgData name="Singh, Mohitha Suresh" userId="98acddfd-4c74-4967-b52c-a533acc67995" providerId="ADAL" clId="{264AA8F2-4036-4ACF-9D5A-975C60B8C389}" dt="2025-04-14T17:14:39.026" v="18" actId="1076"/>
          <ac:spMkLst>
            <pc:docMk/>
            <pc:sldMk cId="0" sldId="263"/>
            <ac:spMk id="3" creationId="{00000000-0000-0000-0000-000000000000}"/>
          </ac:spMkLst>
        </pc:spChg>
      </pc:sldChg>
      <pc:sldChg chg="del ord">
        <pc:chgData name="Singh, Mohitha Suresh" userId="98acddfd-4c74-4967-b52c-a533acc67995" providerId="ADAL" clId="{264AA8F2-4036-4ACF-9D5A-975C60B8C389}" dt="2025-04-14T19:37:54.862" v="144" actId="47"/>
        <pc:sldMkLst>
          <pc:docMk/>
          <pc:sldMk cId="0" sldId="264"/>
        </pc:sldMkLst>
      </pc:sldChg>
      <pc:sldChg chg="modSp mod">
        <pc:chgData name="Singh, Mohitha Suresh" userId="98acddfd-4c74-4967-b52c-a533acc67995" providerId="ADAL" clId="{264AA8F2-4036-4ACF-9D5A-975C60B8C389}" dt="2025-04-14T20:34:28.153" v="428"/>
        <pc:sldMkLst>
          <pc:docMk/>
          <pc:sldMk cId="1523200487" sldId="265"/>
        </pc:sldMkLst>
        <pc:spChg chg="mod">
          <ac:chgData name="Singh, Mohitha Suresh" userId="98acddfd-4c74-4967-b52c-a533acc67995" providerId="ADAL" clId="{264AA8F2-4036-4ACF-9D5A-975C60B8C389}" dt="2025-04-14T20:34:28.153" v="428"/>
          <ac:spMkLst>
            <pc:docMk/>
            <pc:sldMk cId="1523200487" sldId="265"/>
            <ac:spMk id="9" creationId="{53D1311E-15FE-894B-961A-DEC2FFA6304A}"/>
          </ac:spMkLst>
        </pc:spChg>
      </pc:sldChg>
      <pc:sldChg chg="addSp delSp modSp mod">
        <pc:chgData name="Singh, Mohitha Suresh" userId="98acddfd-4c74-4967-b52c-a533acc67995" providerId="ADAL" clId="{264AA8F2-4036-4ACF-9D5A-975C60B8C389}" dt="2025-04-14T22:01:10.257" v="647" actId="20577"/>
        <pc:sldMkLst>
          <pc:docMk/>
          <pc:sldMk cId="3698117553" sldId="266"/>
        </pc:sldMkLst>
        <pc:spChg chg="mod">
          <ac:chgData name="Singh, Mohitha Suresh" userId="98acddfd-4c74-4967-b52c-a533acc67995" providerId="ADAL" clId="{264AA8F2-4036-4ACF-9D5A-975C60B8C389}" dt="2025-04-14T22:01:10.257" v="647" actId="20577"/>
          <ac:spMkLst>
            <pc:docMk/>
            <pc:sldMk cId="3698117553" sldId="266"/>
            <ac:spMk id="5" creationId="{4E635346-9769-3253-D939-2F315FA5283A}"/>
          </ac:spMkLst>
        </pc:spChg>
        <pc:graphicFrameChg chg="add del mod">
          <ac:chgData name="Singh, Mohitha Suresh" userId="98acddfd-4c74-4967-b52c-a533acc67995" providerId="ADAL" clId="{264AA8F2-4036-4ACF-9D5A-975C60B8C389}" dt="2025-04-14T19:29:29.927" v="132" actId="478"/>
          <ac:graphicFrameMkLst>
            <pc:docMk/>
            <pc:sldMk cId="3698117553" sldId="266"/>
            <ac:graphicFrameMk id="8" creationId="{7188671B-8E47-7FE3-C824-3C0954A80377}"/>
          </ac:graphicFrameMkLst>
        </pc:graphicFrameChg>
        <pc:picChg chg="del">
          <ac:chgData name="Singh, Mohitha Suresh" userId="98acddfd-4c74-4967-b52c-a533acc67995" providerId="ADAL" clId="{264AA8F2-4036-4ACF-9D5A-975C60B8C389}" dt="2025-04-14T18:19:19.533" v="20" actId="478"/>
          <ac:picMkLst>
            <pc:docMk/>
            <pc:sldMk cId="3698117553" sldId="266"/>
            <ac:picMk id="6" creationId="{990E461E-6715-8E61-E1F3-A79A9FADE1B9}"/>
          </ac:picMkLst>
        </pc:picChg>
        <pc:picChg chg="add del mod">
          <ac:chgData name="Singh, Mohitha Suresh" userId="98acddfd-4c74-4967-b52c-a533acc67995" providerId="ADAL" clId="{264AA8F2-4036-4ACF-9D5A-975C60B8C389}" dt="2025-04-14T19:29:17.153" v="130" actId="478"/>
          <ac:picMkLst>
            <pc:docMk/>
            <pc:sldMk cId="3698117553" sldId="266"/>
            <ac:picMk id="7" creationId="{349B787D-A0E0-1303-E109-25C6CB40C72F}"/>
          </ac:picMkLst>
        </pc:picChg>
        <pc:picChg chg="add mod">
          <ac:chgData name="Singh, Mohitha Suresh" userId="98acddfd-4c74-4967-b52c-a533acc67995" providerId="ADAL" clId="{264AA8F2-4036-4ACF-9D5A-975C60B8C389}" dt="2025-04-14T19:51:16.202" v="255" actId="1076"/>
          <ac:picMkLst>
            <pc:docMk/>
            <pc:sldMk cId="3698117553" sldId="266"/>
            <ac:picMk id="10" creationId="{12A8C9A1-9AB1-046E-74EC-D60FA9EA240A}"/>
          </ac:picMkLst>
        </pc:picChg>
        <pc:picChg chg="del">
          <ac:chgData name="Singh, Mohitha Suresh" userId="98acddfd-4c74-4967-b52c-a533acc67995" providerId="ADAL" clId="{264AA8F2-4036-4ACF-9D5A-975C60B8C389}" dt="2025-04-14T18:19:21.812" v="21" actId="478"/>
          <ac:picMkLst>
            <pc:docMk/>
            <pc:sldMk cId="3698117553" sldId="266"/>
            <ac:picMk id="14" creationId="{452392AD-C775-AFFE-7912-C819429F3522}"/>
          </ac:picMkLst>
        </pc:picChg>
      </pc:sldChg>
      <pc:sldChg chg="addSp modSp mod ord">
        <pc:chgData name="Singh, Mohitha Suresh" userId="98acddfd-4c74-4967-b52c-a533acc67995" providerId="ADAL" clId="{264AA8F2-4036-4ACF-9D5A-975C60B8C389}" dt="2025-04-14T20:05:26.379" v="348"/>
        <pc:sldMkLst>
          <pc:docMk/>
          <pc:sldMk cId="3914471975" sldId="267"/>
        </pc:sldMkLst>
        <pc:picChg chg="add mod">
          <ac:chgData name="Singh, Mohitha Suresh" userId="98acddfd-4c74-4967-b52c-a533acc67995" providerId="ADAL" clId="{264AA8F2-4036-4ACF-9D5A-975C60B8C389}" dt="2025-04-14T19:33:29.493" v="143" actId="1076"/>
          <ac:picMkLst>
            <pc:docMk/>
            <pc:sldMk cId="3914471975" sldId="267"/>
            <ac:picMk id="6" creationId="{2472FEFC-9D5F-6279-5FFF-57438591C1DF}"/>
          </ac:picMkLst>
        </pc:picChg>
      </pc:sldChg>
      <pc:sldChg chg="del">
        <pc:chgData name="Singh, Mohitha Suresh" userId="98acddfd-4c74-4967-b52c-a533acc67995" providerId="ADAL" clId="{264AA8F2-4036-4ACF-9D5A-975C60B8C389}" dt="2025-04-14T19:33:18.295" v="140" actId="47"/>
        <pc:sldMkLst>
          <pc:docMk/>
          <pc:sldMk cId="3160715671" sldId="268"/>
        </pc:sldMkLst>
      </pc:sldChg>
      <pc:sldChg chg="del">
        <pc:chgData name="Singh, Mohitha Suresh" userId="98acddfd-4c74-4967-b52c-a533acc67995" providerId="ADAL" clId="{264AA8F2-4036-4ACF-9D5A-975C60B8C389}" dt="2025-04-14T20:17:03.448" v="415" actId="47"/>
        <pc:sldMkLst>
          <pc:docMk/>
          <pc:sldMk cId="3892796756" sldId="269"/>
        </pc:sldMkLst>
      </pc:sldChg>
      <pc:sldChg chg="modSp mod">
        <pc:chgData name="Singh, Mohitha Suresh" userId="98acddfd-4c74-4967-b52c-a533acc67995" providerId="ADAL" clId="{264AA8F2-4036-4ACF-9D5A-975C60B8C389}" dt="2025-04-14T19:52:43.829" v="298" actId="20577"/>
        <pc:sldMkLst>
          <pc:docMk/>
          <pc:sldMk cId="1427709754" sldId="271"/>
        </pc:sldMkLst>
        <pc:spChg chg="mod">
          <ac:chgData name="Singh, Mohitha Suresh" userId="98acddfd-4c74-4967-b52c-a533acc67995" providerId="ADAL" clId="{264AA8F2-4036-4ACF-9D5A-975C60B8C389}" dt="2025-04-14T19:50:58.052" v="254" actId="20577"/>
          <ac:spMkLst>
            <pc:docMk/>
            <pc:sldMk cId="1427709754" sldId="271"/>
            <ac:spMk id="5" creationId="{CB727879-0500-E8BA-045A-4DFF4FA06E4D}"/>
          </ac:spMkLst>
        </pc:spChg>
        <pc:graphicFrameChg chg="modGraphic">
          <ac:chgData name="Singh, Mohitha Suresh" userId="98acddfd-4c74-4967-b52c-a533acc67995" providerId="ADAL" clId="{264AA8F2-4036-4ACF-9D5A-975C60B8C389}" dt="2025-04-14T19:52:43.829" v="298" actId="20577"/>
          <ac:graphicFrameMkLst>
            <pc:docMk/>
            <pc:sldMk cId="1427709754" sldId="271"/>
            <ac:graphicFrameMk id="7" creationId="{6705B700-929B-1FCA-AC9B-B5317792BC81}"/>
          </ac:graphicFrameMkLst>
        </pc:graphicFrameChg>
      </pc:sldChg>
      <pc:sldChg chg="del">
        <pc:chgData name="Singh, Mohitha Suresh" userId="98acddfd-4c74-4967-b52c-a533acc67995" providerId="ADAL" clId="{264AA8F2-4036-4ACF-9D5A-975C60B8C389}" dt="2025-04-14T19:22:48.619" v="127" actId="47"/>
        <pc:sldMkLst>
          <pc:docMk/>
          <pc:sldMk cId="4033674759" sldId="272"/>
        </pc:sldMkLst>
      </pc:sldChg>
      <pc:sldChg chg="new del">
        <pc:chgData name="Singh, Mohitha Suresh" userId="98acddfd-4c74-4967-b52c-a533acc67995" providerId="ADAL" clId="{264AA8F2-4036-4ACF-9D5A-975C60B8C389}" dt="2025-04-14T19:31:45.422" v="135" actId="47"/>
        <pc:sldMkLst>
          <pc:docMk/>
          <pc:sldMk cId="135037978" sldId="273"/>
        </pc:sldMkLst>
      </pc:sldChg>
      <pc:sldChg chg="addSp delSp modSp new mod">
        <pc:chgData name="Singh, Mohitha Suresh" userId="98acddfd-4c74-4967-b52c-a533acc67995" providerId="ADAL" clId="{264AA8F2-4036-4ACF-9D5A-975C60B8C389}" dt="2025-04-14T21:39:47.206" v="594"/>
        <pc:sldMkLst>
          <pc:docMk/>
          <pc:sldMk cId="2335244308" sldId="274"/>
        </pc:sldMkLst>
        <pc:spChg chg="mod">
          <ac:chgData name="Singh, Mohitha Suresh" userId="98acddfd-4c74-4967-b52c-a533acc67995" providerId="ADAL" clId="{264AA8F2-4036-4ACF-9D5A-975C60B8C389}" dt="2025-04-14T18:22:58.817" v="47" actId="1076"/>
          <ac:spMkLst>
            <pc:docMk/>
            <pc:sldMk cId="2335244308" sldId="274"/>
            <ac:spMk id="2" creationId="{E0C7061D-2657-A8F9-9029-3A5E76FD3BD9}"/>
          </ac:spMkLst>
        </pc:spChg>
        <pc:spChg chg="del">
          <ac:chgData name="Singh, Mohitha Suresh" userId="98acddfd-4c74-4967-b52c-a533acc67995" providerId="ADAL" clId="{264AA8F2-4036-4ACF-9D5A-975C60B8C389}" dt="2025-04-14T18:21:56.597" v="33" actId="478"/>
          <ac:spMkLst>
            <pc:docMk/>
            <pc:sldMk cId="2335244308" sldId="274"/>
            <ac:spMk id="3" creationId="{83638B21-CF28-2A01-26F1-6C2A9D598C6F}"/>
          </ac:spMkLst>
        </pc:spChg>
        <pc:spChg chg="add del mod">
          <ac:chgData name="Singh, Mohitha Suresh" userId="98acddfd-4c74-4967-b52c-a533acc67995" providerId="ADAL" clId="{264AA8F2-4036-4ACF-9D5A-975C60B8C389}" dt="2025-04-14T21:39:47.206" v="594"/>
          <ac:spMkLst>
            <pc:docMk/>
            <pc:sldMk cId="2335244308" sldId="274"/>
            <ac:spMk id="4" creationId="{9F4A263B-1224-5671-5646-28083932894A}"/>
          </ac:spMkLst>
        </pc:spChg>
      </pc:sldChg>
      <pc:sldChg chg="delSp add del setBg delDesignElem">
        <pc:chgData name="Singh, Mohitha Suresh" userId="98acddfd-4c74-4967-b52c-a533acc67995" providerId="ADAL" clId="{264AA8F2-4036-4ACF-9D5A-975C60B8C389}" dt="2025-04-14T18:21:41.568" v="31" actId="47"/>
        <pc:sldMkLst>
          <pc:docMk/>
          <pc:sldMk cId="2736042127" sldId="274"/>
        </pc:sldMkLst>
        <pc:spChg chg="del">
          <ac:chgData name="Singh, Mohitha Suresh" userId="98acddfd-4c74-4967-b52c-a533acc67995" providerId="ADAL" clId="{264AA8F2-4036-4ACF-9D5A-975C60B8C389}" dt="2025-04-14T18:21:34.930" v="30"/>
          <ac:spMkLst>
            <pc:docMk/>
            <pc:sldMk cId="2736042127" sldId="274"/>
            <ac:spMk id="74" creationId="{AC7B156B-D879-FD35-40CF-D03D3261E871}"/>
          </ac:spMkLst>
        </pc:spChg>
        <pc:spChg chg="del">
          <ac:chgData name="Singh, Mohitha Suresh" userId="98acddfd-4c74-4967-b52c-a533acc67995" providerId="ADAL" clId="{264AA8F2-4036-4ACF-9D5A-975C60B8C389}" dt="2025-04-14T18:21:34.930" v="30"/>
          <ac:spMkLst>
            <pc:docMk/>
            <pc:sldMk cId="2736042127" sldId="274"/>
            <ac:spMk id="76" creationId="{73621F84-A428-D05B-347D-2F6411D7BE62}"/>
          </ac:spMkLst>
        </pc:spChg>
        <pc:spChg chg="del">
          <ac:chgData name="Singh, Mohitha Suresh" userId="98acddfd-4c74-4967-b52c-a533acc67995" providerId="ADAL" clId="{264AA8F2-4036-4ACF-9D5A-975C60B8C389}" dt="2025-04-14T18:21:34.930" v="30"/>
          <ac:spMkLst>
            <pc:docMk/>
            <pc:sldMk cId="2736042127" sldId="274"/>
            <ac:spMk id="78" creationId="{87D3D92E-C329-3A09-F1C5-1150D1807680}"/>
          </ac:spMkLst>
        </pc:spChg>
      </pc:sldChg>
      <pc:sldChg chg="addSp delSp modSp add mod ord">
        <pc:chgData name="Singh, Mohitha Suresh" userId="98acddfd-4c74-4967-b52c-a533acc67995" providerId="ADAL" clId="{264AA8F2-4036-4ACF-9D5A-975C60B8C389}" dt="2025-04-14T21:36:11.980" v="571" actId="20577"/>
        <pc:sldMkLst>
          <pc:docMk/>
          <pc:sldMk cId="1052133088" sldId="275"/>
        </pc:sldMkLst>
        <pc:spChg chg="mod">
          <ac:chgData name="Singh, Mohitha Suresh" userId="98acddfd-4c74-4967-b52c-a533acc67995" providerId="ADAL" clId="{264AA8F2-4036-4ACF-9D5A-975C60B8C389}" dt="2025-04-14T21:36:11.980" v="571" actId="20577"/>
          <ac:spMkLst>
            <pc:docMk/>
            <pc:sldMk cId="1052133088" sldId="275"/>
            <ac:spMk id="5" creationId="{4B5F55F4-1C01-439A-C190-E0ADB1F41B4F}"/>
          </ac:spMkLst>
        </pc:spChg>
        <pc:picChg chg="add mod">
          <ac:chgData name="Singh, Mohitha Suresh" userId="98acddfd-4c74-4967-b52c-a533acc67995" providerId="ADAL" clId="{264AA8F2-4036-4ACF-9D5A-975C60B8C389}" dt="2025-04-14T20:53:06.756" v="438" actId="1076"/>
          <ac:picMkLst>
            <pc:docMk/>
            <pc:sldMk cId="1052133088" sldId="275"/>
            <ac:picMk id="6" creationId="{3654A43B-69D1-BC41-ADD3-E6B5EAE6DF35}"/>
          </ac:picMkLst>
        </pc:picChg>
        <pc:picChg chg="del">
          <ac:chgData name="Singh, Mohitha Suresh" userId="98acddfd-4c74-4967-b52c-a533acc67995" providerId="ADAL" clId="{264AA8F2-4036-4ACF-9D5A-975C60B8C389}" dt="2025-04-14T19:38:10.205" v="163" actId="478"/>
          <ac:picMkLst>
            <pc:docMk/>
            <pc:sldMk cId="1052133088" sldId="275"/>
            <ac:picMk id="10" creationId="{B4FDFEA3-3FB1-FB57-E3FB-61134D277635}"/>
          </ac:picMkLst>
        </pc:picChg>
      </pc:sldChg>
      <pc:sldChg chg="delSp add del setBg delDesignElem">
        <pc:chgData name="Singh, Mohitha Suresh" userId="98acddfd-4c74-4967-b52c-a533acc67995" providerId="ADAL" clId="{264AA8F2-4036-4ACF-9D5A-975C60B8C389}" dt="2025-04-14T18:34:12.182" v="60" actId="47"/>
        <pc:sldMkLst>
          <pc:docMk/>
          <pc:sldMk cId="2069583517" sldId="275"/>
        </pc:sldMkLst>
        <pc:spChg chg="del">
          <ac:chgData name="Singh, Mohitha Suresh" userId="98acddfd-4c74-4967-b52c-a533acc67995" providerId="ADAL" clId="{264AA8F2-4036-4ACF-9D5A-975C60B8C389}" dt="2025-04-14T18:34:08.854" v="59"/>
          <ac:spMkLst>
            <pc:docMk/>
            <pc:sldMk cId="2069583517" sldId="275"/>
            <ac:spMk id="17" creationId="{9F583704-79B7-3117-EE54-A41B5206625C}"/>
          </ac:spMkLst>
        </pc:spChg>
        <pc:spChg chg="del">
          <ac:chgData name="Singh, Mohitha Suresh" userId="98acddfd-4c74-4967-b52c-a533acc67995" providerId="ADAL" clId="{264AA8F2-4036-4ACF-9D5A-975C60B8C389}" dt="2025-04-14T18:34:08.854" v="59"/>
          <ac:spMkLst>
            <pc:docMk/>
            <pc:sldMk cId="2069583517" sldId="275"/>
            <ac:spMk id="19" creationId="{32E4AF48-55FF-89A9-FD76-6F5AC1AA24D1}"/>
          </ac:spMkLst>
        </pc:spChg>
        <pc:spChg chg="del">
          <ac:chgData name="Singh, Mohitha Suresh" userId="98acddfd-4c74-4967-b52c-a533acc67995" providerId="ADAL" clId="{264AA8F2-4036-4ACF-9D5A-975C60B8C389}" dt="2025-04-14T18:34:08.854" v="59"/>
          <ac:spMkLst>
            <pc:docMk/>
            <pc:sldMk cId="2069583517" sldId="275"/>
            <ac:spMk id="21" creationId="{9F017A9A-8742-ED6A-85B6-CB33715BC619}"/>
          </ac:spMkLst>
        </pc:spChg>
      </pc:sldChg>
      <pc:sldChg chg="add del">
        <pc:chgData name="Singh, Mohitha Suresh" userId="98acddfd-4c74-4967-b52c-a533acc67995" providerId="ADAL" clId="{264AA8F2-4036-4ACF-9D5A-975C60B8C389}" dt="2025-04-14T19:38:21.915" v="165" actId="47"/>
        <pc:sldMkLst>
          <pc:docMk/>
          <pc:sldMk cId="45905430" sldId="276"/>
        </pc:sldMkLst>
      </pc:sldChg>
      <pc:sldChg chg="addSp delSp modSp add mod ord">
        <pc:chgData name="Singh, Mohitha Suresh" userId="98acddfd-4c74-4967-b52c-a533acc67995" providerId="ADAL" clId="{264AA8F2-4036-4ACF-9D5A-975C60B8C389}" dt="2025-04-15T00:16:28.361" v="747" actId="1076"/>
        <pc:sldMkLst>
          <pc:docMk/>
          <pc:sldMk cId="2105972299" sldId="276"/>
        </pc:sldMkLst>
        <pc:spChg chg="mod">
          <ac:chgData name="Singh, Mohitha Suresh" userId="98acddfd-4c74-4967-b52c-a533acc67995" providerId="ADAL" clId="{264AA8F2-4036-4ACF-9D5A-975C60B8C389}" dt="2025-04-14T19:38:40.810" v="182" actId="20577"/>
          <ac:spMkLst>
            <pc:docMk/>
            <pc:sldMk cId="2105972299" sldId="276"/>
            <ac:spMk id="5" creationId="{726AB6F5-D4B2-D4E0-A053-61035A3E9D71}"/>
          </ac:spMkLst>
        </pc:spChg>
        <pc:spChg chg="add mod">
          <ac:chgData name="Singh, Mohitha Suresh" userId="98acddfd-4c74-4967-b52c-a533acc67995" providerId="ADAL" clId="{264AA8F2-4036-4ACF-9D5A-975C60B8C389}" dt="2025-04-15T00:16:28.361" v="747" actId="1076"/>
          <ac:spMkLst>
            <pc:docMk/>
            <pc:sldMk cId="2105972299" sldId="276"/>
            <ac:spMk id="6" creationId="{4AD015FA-9C10-88C4-88A8-3D010DEE0BD1}"/>
          </ac:spMkLst>
        </pc:spChg>
        <pc:spChg chg="add del">
          <ac:chgData name="Singh, Mohitha Suresh" userId="98acddfd-4c74-4967-b52c-a533acc67995" providerId="ADAL" clId="{264AA8F2-4036-4ACF-9D5A-975C60B8C389}" dt="2025-04-14T19:48:29.915" v="231" actId="22"/>
          <ac:spMkLst>
            <pc:docMk/>
            <pc:sldMk cId="2105972299" sldId="276"/>
            <ac:spMk id="8" creationId="{0F4745EE-BA82-FF6F-8870-2C5E07A02EE6}"/>
          </ac:spMkLst>
        </pc:spChg>
        <pc:spChg chg="add mod">
          <ac:chgData name="Singh, Mohitha Suresh" userId="98acddfd-4c74-4967-b52c-a533acc67995" providerId="ADAL" clId="{264AA8F2-4036-4ACF-9D5A-975C60B8C389}" dt="2025-04-15T00:16:18.062" v="746" actId="1076"/>
          <ac:spMkLst>
            <pc:docMk/>
            <pc:sldMk cId="2105972299" sldId="276"/>
            <ac:spMk id="9" creationId="{50D5A5FD-629E-885E-AEA2-BD623B3193CB}"/>
          </ac:spMkLst>
        </pc:spChg>
      </pc:sldChg>
      <pc:sldChg chg="addSp modSp add del mod ord">
        <pc:chgData name="Singh, Mohitha Suresh" userId="98acddfd-4c74-4967-b52c-a533acc67995" providerId="ADAL" clId="{264AA8F2-4036-4ACF-9D5A-975C60B8C389}" dt="2025-04-14T22:20:15.782" v="649" actId="47"/>
        <pc:sldMkLst>
          <pc:docMk/>
          <pc:sldMk cId="814479618" sldId="277"/>
        </pc:sldMkLst>
        <pc:spChg chg="add mod">
          <ac:chgData name="Singh, Mohitha Suresh" userId="98acddfd-4c74-4967-b52c-a533acc67995" providerId="ADAL" clId="{264AA8F2-4036-4ACF-9D5A-975C60B8C389}" dt="2025-04-14T19:48:02.993" v="228" actId="207"/>
          <ac:spMkLst>
            <pc:docMk/>
            <pc:sldMk cId="814479618" sldId="277"/>
            <ac:spMk id="2" creationId="{5260EC37-06BB-5EC3-690E-AB35CE2C5A69}"/>
          </ac:spMkLst>
        </pc:spChg>
        <pc:spChg chg="mod">
          <ac:chgData name="Singh, Mohitha Suresh" userId="98acddfd-4c74-4967-b52c-a533acc67995" providerId="ADAL" clId="{264AA8F2-4036-4ACF-9D5A-975C60B8C389}" dt="2025-04-14T21:57:46.065" v="639" actId="20577"/>
          <ac:spMkLst>
            <pc:docMk/>
            <pc:sldMk cId="814479618" sldId="277"/>
            <ac:spMk id="5" creationId="{321E4420-A20C-BFC3-DEA4-1F398339BC08}"/>
          </ac:spMkLst>
        </pc:spChg>
        <pc:spChg chg="mod">
          <ac:chgData name="Singh, Mohitha Suresh" userId="98acddfd-4c74-4967-b52c-a533acc67995" providerId="ADAL" clId="{264AA8F2-4036-4ACF-9D5A-975C60B8C389}" dt="2025-04-14T19:48:14.078" v="229" actId="1076"/>
          <ac:spMkLst>
            <pc:docMk/>
            <pc:sldMk cId="814479618" sldId="277"/>
            <ac:spMk id="6" creationId="{16D00495-2A77-1119-8AAC-17E16DFA1B8E}"/>
          </ac:spMkLst>
        </pc:spChg>
        <pc:spChg chg="add">
          <ac:chgData name="Singh, Mohitha Suresh" userId="98acddfd-4c74-4967-b52c-a533acc67995" providerId="ADAL" clId="{264AA8F2-4036-4ACF-9D5A-975C60B8C389}" dt="2025-04-14T21:55:52.772" v="600"/>
          <ac:spMkLst>
            <pc:docMk/>
            <pc:sldMk cId="814479618" sldId="277"/>
            <ac:spMk id="7" creationId="{1ABBDE20-C0DC-93A7-6B4F-9B03879F2C69}"/>
          </ac:spMkLst>
        </pc:spChg>
      </pc:sldChg>
      <pc:sldChg chg="modSp add del mod ord">
        <pc:chgData name="Singh, Mohitha Suresh" userId="98acddfd-4c74-4967-b52c-a533acc67995" providerId="ADAL" clId="{264AA8F2-4036-4ACF-9D5A-975C60B8C389}" dt="2025-04-14T20:17:07.550" v="416" actId="47"/>
        <pc:sldMkLst>
          <pc:docMk/>
          <pc:sldMk cId="654176624" sldId="278"/>
        </pc:sldMkLst>
        <pc:spChg chg="mod">
          <ac:chgData name="Singh, Mohitha Suresh" userId="98acddfd-4c74-4967-b52c-a533acc67995" providerId="ADAL" clId="{264AA8F2-4036-4ACF-9D5A-975C60B8C389}" dt="2025-04-14T20:01:39.661" v="336" actId="20577"/>
          <ac:spMkLst>
            <pc:docMk/>
            <pc:sldMk cId="654176624" sldId="278"/>
            <ac:spMk id="5" creationId="{AACF68B3-5245-E917-0994-F2CEB27AC2F5}"/>
          </ac:spMkLst>
        </pc:spChg>
        <pc:spChg chg="mod">
          <ac:chgData name="Singh, Mohitha Suresh" userId="98acddfd-4c74-4967-b52c-a533acc67995" providerId="ADAL" clId="{264AA8F2-4036-4ACF-9D5A-975C60B8C389}" dt="2025-04-14T20:02:47.773" v="345" actId="1076"/>
          <ac:spMkLst>
            <pc:docMk/>
            <pc:sldMk cId="654176624" sldId="278"/>
            <ac:spMk id="6" creationId="{3370FC20-6488-C42E-08FA-D004D2037024}"/>
          </ac:spMkLst>
        </pc:spChg>
        <pc:spChg chg="mod">
          <ac:chgData name="Singh, Mohitha Suresh" userId="98acddfd-4c74-4967-b52c-a533acc67995" providerId="ADAL" clId="{264AA8F2-4036-4ACF-9D5A-975C60B8C389}" dt="2025-04-14T20:02:53.337" v="346" actId="1076"/>
          <ac:spMkLst>
            <pc:docMk/>
            <pc:sldMk cId="654176624" sldId="278"/>
            <ac:spMk id="9" creationId="{537302F6-28BF-5DA6-3D8C-2BF98B5058A1}"/>
          </ac:spMkLst>
        </pc:spChg>
      </pc:sldChg>
      <pc:sldChg chg="addSp modSp add mod">
        <pc:chgData name="Singh, Mohitha Suresh" userId="98acddfd-4c74-4967-b52c-a533acc67995" providerId="ADAL" clId="{264AA8F2-4036-4ACF-9D5A-975C60B8C389}" dt="2025-04-15T00:15:24.844" v="744" actId="1076"/>
        <pc:sldMkLst>
          <pc:docMk/>
          <pc:sldMk cId="2643679331" sldId="279"/>
        </pc:sldMkLst>
        <pc:spChg chg="add">
          <ac:chgData name="Singh, Mohitha Suresh" userId="98acddfd-4c74-4967-b52c-a533acc67995" providerId="ADAL" clId="{264AA8F2-4036-4ACF-9D5A-975C60B8C389}" dt="2025-04-15T00:13:37.182" v="710"/>
          <ac:spMkLst>
            <pc:docMk/>
            <pc:sldMk cId="2643679331" sldId="279"/>
            <ac:spMk id="2" creationId="{B89A5FDD-9AA1-2032-542F-3E3B85DF6B73}"/>
          </ac:spMkLst>
        </pc:spChg>
        <pc:spChg chg="mod">
          <ac:chgData name="Singh, Mohitha Suresh" userId="98acddfd-4c74-4967-b52c-a533acc67995" providerId="ADAL" clId="{264AA8F2-4036-4ACF-9D5A-975C60B8C389}" dt="2025-04-14T20:08:04.692" v="408" actId="20577"/>
          <ac:spMkLst>
            <pc:docMk/>
            <pc:sldMk cId="2643679331" sldId="279"/>
            <ac:spMk id="5" creationId="{94154968-982E-617A-945C-677F93D6C553}"/>
          </ac:spMkLst>
        </pc:spChg>
        <pc:spChg chg="mod">
          <ac:chgData name="Singh, Mohitha Suresh" userId="98acddfd-4c74-4967-b52c-a533acc67995" providerId="ADAL" clId="{264AA8F2-4036-4ACF-9D5A-975C60B8C389}" dt="2025-04-15T00:15:24.844" v="744" actId="1076"/>
          <ac:spMkLst>
            <pc:docMk/>
            <pc:sldMk cId="2643679331" sldId="279"/>
            <ac:spMk id="6" creationId="{BF0C5C61-1FD0-E366-FCAB-9546E0E8747F}"/>
          </ac:spMkLst>
        </pc:spChg>
        <pc:spChg chg="add">
          <ac:chgData name="Singh, Mohitha Suresh" userId="98acddfd-4c74-4967-b52c-a533acc67995" providerId="ADAL" clId="{264AA8F2-4036-4ACF-9D5A-975C60B8C389}" dt="2025-04-15T00:13:42.142" v="712"/>
          <ac:spMkLst>
            <pc:docMk/>
            <pc:sldMk cId="2643679331" sldId="279"/>
            <ac:spMk id="7" creationId="{A126C0C9-B5FE-D417-9112-DB637A7C8B54}"/>
          </ac:spMkLst>
        </pc:spChg>
        <pc:spChg chg="add">
          <ac:chgData name="Singh, Mohitha Suresh" userId="98acddfd-4c74-4967-b52c-a533acc67995" providerId="ADAL" clId="{264AA8F2-4036-4ACF-9D5A-975C60B8C389}" dt="2025-04-15T00:13:48.167" v="719"/>
          <ac:spMkLst>
            <pc:docMk/>
            <pc:sldMk cId="2643679331" sldId="279"/>
            <ac:spMk id="8" creationId="{9FB61A83-3E0E-EBE1-CDA9-918E1769872B}"/>
          </ac:spMkLst>
        </pc:spChg>
        <pc:spChg chg="mod">
          <ac:chgData name="Singh, Mohitha Suresh" userId="98acddfd-4c74-4967-b52c-a533acc67995" providerId="ADAL" clId="{264AA8F2-4036-4ACF-9D5A-975C60B8C389}" dt="2025-04-15T00:15:19.032" v="743" actId="1076"/>
          <ac:spMkLst>
            <pc:docMk/>
            <pc:sldMk cId="2643679331" sldId="279"/>
            <ac:spMk id="9" creationId="{948A3D08-71A6-D1C2-25D1-D93407024218}"/>
          </ac:spMkLst>
        </pc:spChg>
      </pc:sldChg>
      <pc:sldChg chg="addSp delSp modSp add mod">
        <pc:chgData name="Singh, Mohitha Suresh" userId="98acddfd-4c74-4967-b52c-a533acc67995" providerId="ADAL" clId="{264AA8F2-4036-4ACF-9D5A-975C60B8C389}" dt="2025-04-14T21:31:35.104" v="559" actId="1076"/>
        <pc:sldMkLst>
          <pc:docMk/>
          <pc:sldMk cId="2561293981" sldId="280"/>
        </pc:sldMkLst>
        <pc:spChg chg="del mod">
          <ac:chgData name="Singh, Mohitha Suresh" userId="98acddfd-4c74-4967-b52c-a533acc67995" providerId="ADAL" clId="{264AA8F2-4036-4ACF-9D5A-975C60B8C389}" dt="2025-04-14T21:30:14.313" v="529" actId="478"/>
          <ac:spMkLst>
            <pc:docMk/>
            <pc:sldMk cId="2561293981" sldId="280"/>
            <ac:spMk id="2" creationId="{6FE77008-E34A-4D88-DC6C-6FB06FC3A8A8}"/>
          </ac:spMkLst>
        </pc:spChg>
        <pc:spChg chg="mod">
          <ac:chgData name="Singh, Mohitha Suresh" userId="98acddfd-4c74-4967-b52c-a533acc67995" providerId="ADAL" clId="{264AA8F2-4036-4ACF-9D5A-975C60B8C389}" dt="2025-04-14T21:29:48.059" v="522" actId="1076"/>
          <ac:spMkLst>
            <pc:docMk/>
            <pc:sldMk cId="2561293981" sldId="280"/>
            <ac:spMk id="4" creationId="{2CEA3522-4FAD-2662-F5AD-BE48F1F645F6}"/>
          </ac:spMkLst>
        </pc:spChg>
        <pc:spChg chg="mod">
          <ac:chgData name="Singh, Mohitha Suresh" userId="98acddfd-4c74-4967-b52c-a533acc67995" providerId="ADAL" clId="{264AA8F2-4036-4ACF-9D5A-975C60B8C389}" dt="2025-04-14T21:31:14.839" v="555" actId="1076"/>
          <ac:spMkLst>
            <pc:docMk/>
            <pc:sldMk cId="2561293981" sldId="280"/>
            <ac:spMk id="5" creationId="{D2C3BABD-A23D-7CB4-AF0D-2AE94E530688}"/>
          </ac:spMkLst>
        </pc:spChg>
        <pc:spChg chg="add mod">
          <ac:chgData name="Singh, Mohitha Suresh" userId="98acddfd-4c74-4967-b52c-a533acc67995" providerId="ADAL" clId="{264AA8F2-4036-4ACF-9D5A-975C60B8C389}" dt="2025-04-14T21:31:35.104" v="559" actId="1076"/>
          <ac:spMkLst>
            <pc:docMk/>
            <pc:sldMk cId="2561293981" sldId="280"/>
            <ac:spMk id="6" creationId="{A9D674DB-C4A4-0493-6827-9BB9FB512CA3}"/>
          </ac:spMkLst>
        </pc:spChg>
        <pc:graphicFrameChg chg="del mod modGraphic">
          <ac:chgData name="Singh, Mohitha Suresh" userId="98acddfd-4c74-4967-b52c-a533acc67995" providerId="ADAL" clId="{264AA8F2-4036-4ACF-9D5A-975C60B8C389}" dt="2025-04-14T21:27:10.472" v="481" actId="478"/>
          <ac:graphicFrameMkLst>
            <pc:docMk/>
            <pc:sldMk cId="2561293981" sldId="280"/>
            <ac:graphicFrameMk id="7" creationId="{ABB9E69D-5257-FD45-5CAE-59AC2E88FCB7}"/>
          </ac:graphicFrameMkLst>
        </pc:graphicFrameChg>
      </pc:sldChg>
      <pc:sldChg chg="new del">
        <pc:chgData name="Singh, Mohitha Suresh" userId="98acddfd-4c74-4967-b52c-a533acc67995" providerId="ADAL" clId="{264AA8F2-4036-4ACF-9D5A-975C60B8C389}" dt="2025-04-14T20:57:26.228" v="440" actId="680"/>
        <pc:sldMkLst>
          <pc:docMk/>
          <pc:sldMk cId="2722849936" sldId="280"/>
        </pc:sldMkLst>
      </pc:sldChg>
    </pc:docChg>
  </pc:docChgLst>
  <pc:docChgLst>
    <pc:chgData name="Seelam, Monish J" userId="S::mjs230000@utdallas.edu::134cf696-cc4e-4ebf-ab53-a2c362df7072" providerId="AD" clId="Web-{8BFD670D-F679-9B87-5884-A66CE325C611}"/>
    <pc:docChg chg="modSld">
      <pc:chgData name="Seelam, Monish J" userId="S::mjs230000@utdallas.edu::134cf696-cc4e-4ebf-ab53-a2c362df7072" providerId="AD" clId="Web-{8BFD670D-F679-9B87-5884-A66CE325C611}" dt="2025-04-14T22:48:49.322" v="117" actId="20577"/>
      <pc:docMkLst>
        <pc:docMk/>
      </pc:docMkLst>
      <pc:sldChg chg="modSp">
        <pc:chgData name="Seelam, Monish J" userId="S::mjs230000@utdallas.edu::134cf696-cc4e-4ebf-ab53-a2c362df7072" providerId="AD" clId="Web-{8BFD670D-F679-9B87-5884-A66CE325C611}" dt="2025-04-14T22:48:49.322" v="117" actId="20577"/>
        <pc:sldMkLst>
          <pc:docMk/>
          <pc:sldMk cId="1523200487" sldId="265"/>
        </pc:sldMkLst>
        <pc:spChg chg="mod">
          <ac:chgData name="Seelam, Monish J" userId="S::mjs230000@utdallas.edu::134cf696-cc4e-4ebf-ab53-a2c362df7072" providerId="AD" clId="Web-{8BFD670D-F679-9B87-5884-A66CE325C611}" dt="2025-04-14T22:48:49.322" v="117" actId="20577"/>
          <ac:spMkLst>
            <pc:docMk/>
            <pc:sldMk cId="1523200487" sldId="265"/>
            <ac:spMk id="9" creationId="{53D1311E-15FE-894B-961A-DEC2FFA6304A}"/>
          </ac:spMkLst>
        </pc:spChg>
      </pc:sldChg>
      <pc:sldChg chg="modSp">
        <pc:chgData name="Seelam, Monish J" userId="S::mjs230000@utdallas.edu::134cf696-cc4e-4ebf-ab53-a2c362df7072" providerId="AD" clId="Web-{8BFD670D-F679-9B87-5884-A66CE325C611}" dt="2025-04-14T21:32:51.773" v="84" actId="1076"/>
        <pc:sldMkLst>
          <pc:docMk/>
          <pc:sldMk cId="2105972299" sldId="276"/>
        </pc:sldMkLst>
        <pc:spChg chg="mod">
          <ac:chgData name="Seelam, Monish J" userId="S::mjs230000@utdallas.edu::134cf696-cc4e-4ebf-ab53-a2c362df7072" providerId="AD" clId="Web-{8BFD670D-F679-9B87-5884-A66CE325C611}" dt="2025-04-14T21:32:51.773" v="84" actId="1076"/>
          <ac:spMkLst>
            <pc:docMk/>
            <pc:sldMk cId="2105972299" sldId="276"/>
            <ac:spMk id="9" creationId="{50D5A5FD-629E-885E-AEA2-BD623B3193CB}"/>
          </ac:spMkLst>
        </pc:spChg>
      </pc:sldChg>
      <pc:sldChg chg="modSp">
        <pc:chgData name="Seelam, Monish J" userId="S::mjs230000@utdallas.edu::134cf696-cc4e-4ebf-ab53-a2c362df7072" providerId="AD" clId="Web-{8BFD670D-F679-9B87-5884-A66CE325C611}" dt="2025-04-14T21:32:46.445" v="83" actId="20577"/>
        <pc:sldMkLst>
          <pc:docMk/>
          <pc:sldMk cId="814479618" sldId="277"/>
        </pc:sldMkLst>
        <pc:spChg chg="mod">
          <ac:chgData name="Seelam, Monish J" userId="S::mjs230000@utdallas.edu::134cf696-cc4e-4ebf-ab53-a2c362df7072" providerId="AD" clId="Web-{8BFD670D-F679-9B87-5884-A66CE325C611}" dt="2025-04-14T21:32:46.445" v="83" actId="20577"/>
          <ac:spMkLst>
            <pc:docMk/>
            <pc:sldMk cId="814479618" sldId="277"/>
            <ac:spMk id="5" creationId="{321E4420-A20C-BFC3-DEA4-1F398339BC08}"/>
          </ac:spMkLst>
        </pc:spChg>
      </pc:sldChg>
    </pc:docChg>
  </pc:docChgLst>
  <pc:docChgLst>
    <pc:chgData name="Kalavadiya, Neelkumar P" userId="S::nxk230004@utdallas.edu::cd7b6acb-c4b4-41af-b40e-bf373c58c538" providerId="AD" clId="Web-{6D33EC22-9D87-DE60-727E-F811FFA27F47}"/>
    <pc:docChg chg="modSld">
      <pc:chgData name="Kalavadiya, Neelkumar P" userId="S::nxk230004@utdallas.edu::cd7b6acb-c4b4-41af-b40e-bf373c58c538" providerId="AD" clId="Web-{6D33EC22-9D87-DE60-727E-F811FFA27F47}" dt="2025-04-14T17:14:44.211" v="5"/>
      <pc:docMkLst>
        <pc:docMk/>
      </pc:docMkLst>
      <pc:sldChg chg="modSp">
        <pc:chgData name="Kalavadiya, Neelkumar P" userId="S::nxk230004@utdallas.edu::cd7b6acb-c4b4-41af-b40e-bf373c58c538" providerId="AD" clId="Web-{6D33EC22-9D87-DE60-727E-F811FFA27F47}" dt="2025-04-14T17:14:44.211" v="5"/>
        <pc:sldMkLst>
          <pc:docMk/>
          <pc:sldMk cId="1523200487" sldId="265"/>
        </pc:sldMkLst>
        <pc:graphicFrameChg chg="mod modGraphic">
          <ac:chgData name="Kalavadiya, Neelkumar P" userId="S::nxk230004@utdallas.edu::cd7b6acb-c4b4-41af-b40e-bf373c58c538" providerId="AD" clId="Web-{6D33EC22-9D87-DE60-727E-F811FFA27F47}" dt="2025-04-14T17:14:44.211" v="5"/>
          <ac:graphicFrameMkLst>
            <pc:docMk/>
            <pc:sldMk cId="1523200487" sldId="265"/>
            <ac:graphicFrameMk id="4" creationId="{B61DD122-68CE-B040-7F7B-12EC899D08DA}"/>
          </ac:graphicFrameMkLst>
        </pc:graphicFrame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026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060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27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467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333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27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76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1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603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4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712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323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F9E80720-23E6-4B89-B77E-04A7689F1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D1D3CA1-3EB6-41F3-A419-8424B56BE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30" y="4953000"/>
            <a:ext cx="9141714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D87F7B2-AA36-4B58-BC2C-1BBA135E8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0" y="4906176"/>
            <a:ext cx="9141714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1DD122-68CE-B040-7F7B-12EC899D08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819896"/>
              </p:ext>
            </p:extLst>
          </p:nvPr>
        </p:nvGraphicFramePr>
        <p:xfrm>
          <a:off x="284960" y="5163224"/>
          <a:ext cx="8857884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28942">
                  <a:extLst>
                    <a:ext uri="{9D8B030D-6E8A-4147-A177-3AD203B41FA5}">
                      <a16:colId xmlns:a16="http://schemas.microsoft.com/office/drawing/2014/main" val="3532448480"/>
                    </a:ext>
                  </a:extLst>
                </a:gridCol>
                <a:gridCol w="4428942">
                  <a:extLst>
                    <a:ext uri="{9D8B030D-6E8A-4147-A177-3AD203B41FA5}">
                      <a16:colId xmlns:a16="http://schemas.microsoft.com/office/drawing/2014/main" val="1368286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80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Monish</a:t>
                      </a:r>
                      <a:r>
                        <a:rPr lang="en-IN" sz="18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Jayaprakash Seelam – MJS230000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Rupak Manikonda – RXM230010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6210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Mohitha Suresh Singh – MXS220125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Viraja </a:t>
                      </a:r>
                      <a:r>
                        <a:rPr lang="en-IN" sz="180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Nelagi</a:t>
                      </a:r>
                      <a:r>
                        <a:rPr lang="en-IN" sz="18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PXN230007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4952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Vinoth Premkumar – VXP230018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>
                          <a:solidFill>
                            <a:schemeClr val="bg1"/>
                          </a:solidFill>
                          <a:latin typeface="Times New Roman"/>
                          <a:cs typeface="Times New Roman"/>
                        </a:rPr>
                        <a:t>Neelkumar Kalavadiya – NXK230004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18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8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Panjam Puneeth Kumar Reddy – PXP230043</a:t>
                      </a:r>
                      <a:endParaRPr lang="en-IN" sz="180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Guru </a:t>
                      </a:r>
                      <a:r>
                        <a:rPr lang="en-IN" sz="180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Kiranjha</a:t>
                      </a:r>
                      <a:r>
                        <a:rPr lang="en-IN" sz="180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Bojja - GXB230013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61875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3D1311E-15FE-894B-961A-DEC2FFA6304A}"/>
              </a:ext>
            </a:extLst>
          </p:cNvPr>
          <p:cNvSpPr txBox="1"/>
          <p:nvPr/>
        </p:nvSpPr>
        <p:spPr>
          <a:xfrm>
            <a:off x="137147" y="1074661"/>
            <a:ext cx="8869680" cy="230832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3600" b="1">
                <a:latin typeface="Times New Roman"/>
                <a:cs typeface="Times New Roman"/>
              </a:rPr>
              <a:t>BUAN 6390.S01 S25 – Analytics Practicum</a:t>
            </a:r>
          </a:p>
          <a:p>
            <a:pPr algn="ctr"/>
            <a:endParaRPr lang="en-US" sz="3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600" b="1">
                <a:latin typeface="Times New Roman"/>
                <a:cs typeface="Times New Roman"/>
              </a:rPr>
              <a:t> Group 6 - Healthcare Costs: Stop Guessing, Start Saving</a:t>
            </a:r>
            <a:endParaRPr lang="en-IN" sz="3600" b="1">
              <a:latin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63D576-6030-0665-61BA-501462ECA95E}"/>
              </a:ext>
            </a:extLst>
          </p:cNvPr>
          <p:cNvSpPr txBox="1"/>
          <p:nvPr/>
        </p:nvSpPr>
        <p:spPr>
          <a:xfrm>
            <a:off x="5208338" y="3793993"/>
            <a:ext cx="42875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Project Sponsor: Vijay Koneru</a:t>
            </a:r>
          </a:p>
          <a:p>
            <a:endParaRPr lang="en-IN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Professor: Mandar Samant</a:t>
            </a:r>
          </a:p>
        </p:txBody>
      </p:sp>
    </p:spTree>
    <p:extLst>
      <p:ext uri="{BB962C8B-B14F-4D97-AF65-F5344CB8AC3E}">
        <p14:creationId xmlns:p14="http://schemas.microsoft.com/office/powerpoint/2010/main" val="1523200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ilestone 2 (Group 6 - Friday class)">
            <a:hlinkClick r:id="" action="ppaction://media"/>
            <a:extLst>
              <a:ext uri="{FF2B5EF4-FFF2-40B4-BE49-F238E27FC236}">
                <a16:creationId xmlns:a16="http://schemas.microsoft.com/office/drawing/2014/main" id="{2AF978E4-4030-5BDE-8601-3A4978DAE8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419" y="0"/>
            <a:ext cx="9146838" cy="634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92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7061D-2657-A8F9-9029-3A5E76FD3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3280" y="3078480"/>
            <a:ext cx="4754880" cy="1043432"/>
          </a:xfrm>
        </p:spPr>
        <p:txBody>
          <a:bodyPr>
            <a:normAutofit/>
          </a:bodyPr>
          <a:lstStyle/>
          <a:p>
            <a:r>
              <a:rPr lang="en-IN" sz="600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35244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D55A0-7BFB-1CE3-EC65-18E3183F1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2692A-6CEA-0F81-5076-2444C6D41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20266"/>
            <a:ext cx="9144000" cy="1337734"/>
          </a:xfrm>
          <a:solidFill>
            <a:schemeClr val="bg1"/>
          </a:solidFill>
        </p:spPr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5B81EC-F2B8-29DF-3024-71862614FB28}"/>
              </a:ext>
            </a:extLst>
          </p:cNvPr>
          <p:cNvSpPr txBox="1"/>
          <p:nvPr/>
        </p:nvSpPr>
        <p:spPr>
          <a:xfrm>
            <a:off x="0" y="81280"/>
            <a:ext cx="9144000" cy="145075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1E4420-A20C-BFC3-DEA4-1F398339BC08}"/>
              </a:ext>
            </a:extLst>
          </p:cNvPr>
          <p:cNvSpPr txBox="1"/>
          <p:nvPr/>
        </p:nvSpPr>
        <p:spPr>
          <a:xfrm>
            <a:off x="0" y="-2"/>
            <a:ext cx="9144000" cy="1400383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350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r>
              <a:rPr lang="en-US" sz="3500">
                <a:solidFill>
                  <a:srgbClr val="FFFFFF"/>
                </a:solidFill>
                <a:latin typeface="Times New Roman"/>
                <a:cs typeface="Times New Roman"/>
              </a:rPr>
              <a:t> Problem Overview and Strategic Approach</a:t>
            </a:r>
            <a:endParaRPr lang="en-US"/>
          </a:p>
          <a:p>
            <a:endParaRPr lang="en-IN" sz="1500">
              <a:ea typeface="Calibri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D00495-2A77-1119-8AAC-17E16DFA1B8E}"/>
              </a:ext>
            </a:extLst>
          </p:cNvPr>
          <p:cNvSpPr txBox="1"/>
          <p:nvPr/>
        </p:nvSpPr>
        <p:spPr>
          <a:xfrm>
            <a:off x="547370" y="2268585"/>
            <a:ext cx="804926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Patients lack transparent, accessible data to compare treatment costs across hospitals and insurance providers, leading to uninformed healthcare decisions and unexpected expenses.</a:t>
            </a:r>
          </a:p>
          <a:p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200" b="1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</a:p>
          <a:p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We collect, clean, and analyze hospital and insurance pricing data to present clear cost comparisons, helping users choose affordable, suitable healthcare options through data-driven insights.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60EC37-06BB-5EC3-690E-AB35CE2C5A69}"/>
              </a:ext>
            </a:extLst>
          </p:cNvPr>
          <p:cNvSpPr txBox="1"/>
          <p:nvPr/>
        </p:nvSpPr>
        <p:spPr>
          <a:xfrm>
            <a:off x="853440" y="1645920"/>
            <a:ext cx="78232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4479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94B4C-2FAD-DD32-990E-C50E34AD2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7F29-9465-8765-D415-7383EB338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20266"/>
            <a:ext cx="9144000" cy="1337734"/>
          </a:xfrm>
          <a:solidFill>
            <a:schemeClr val="bg1"/>
          </a:solidFill>
        </p:spPr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E99042-F878-B9DC-4BD9-A8782E893ED3}"/>
              </a:ext>
            </a:extLst>
          </p:cNvPr>
          <p:cNvSpPr txBox="1"/>
          <p:nvPr/>
        </p:nvSpPr>
        <p:spPr>
          <a:xfrm>
            <a:off x="0" y="81280"/>
            <a:ext cx="9144000" cy="145075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6AB6F5-D4B2-D4E0-A053-61035A3E9D71}"/>
              </a:ext>
            </a:extLst>
          </p:cNvPr>
          <p:cNvSpPr txBox="1"/>
          <p:nvPr/>
        </p:nvSpPr>
        <p:spPr>
          <a:xfrm>
            <a:off x="0" y="-2"/>
            <a:ext cx="9144000" cy="1400383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5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Discovery</a:t>
            </a:r>
          </a:p>
          <a:p>
            <a:endParaRPr lang="en-IN" sz="15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D015FA-9C10-88C4-88A8-3D010DEE0BD1}"/>
              </a:ext>
            </a:extLst>
          </p:cNvPr>
          <p:cNvSpPr txBox="1"/>
          <p:nvPr/>
        </p:nvSpPr>
        <p:spPr>
          <a:xfrm>
            <a:off x="264160" y="1792452"/>
            <a:ext cx="88798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📥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Source:</a:t>
            </a:r>
            <a:b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We downloaded price transparency data from 3–4 hospitals in each of the 8 cities.</a:t>
            </a:r>
          </a:p>
          <a:p>
            <a:pPr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📌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Dataset Details:</a:t>
            </a:r>
            <a:b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Each file is approximately 400 MB in size.</a:t>
            </a:r>
          </a:p>
          <a:p>
            <a:pPr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🏗️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Used:</a:t>
            </a:r>
            <a:b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Medallion Architecture (Bronze, Silver, Gold layers) to manage data lifecycle.</a:t>
            </a:r>
          </a:p>
          <a:p>
            <a:pPr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🎯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Goal:</a:t>
            </a:r>
            <a:b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Improve healthcare cost transparency by aggregating and standardizing pricing data.</a:t>
            </a:r>
          </a:p>
          <a:p>
            <a:pPr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📊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Expected Outcomes:</a:t>
            </a:r>
            <a:b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Enable patients and stakeholders to make informed decisions through automated pipelines and insightful dashboards.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D5A5FD-629E-885E-AEA2-BD623B3193CB}"/>
              </a:ext>
            </a:extLst>
          </p:cNvPr>
          <p:cNvSpPr txBox="1"/>
          <p:nvPr/>
        </p:nvSpPr>
        <p:spPr>
          <a:xfrm flipH="1">
            <a:off x="836624" y="1532446"/>
            <a:ext cx="764862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5972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54814-7520-CFED-3667-BCE983CB7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20266"/>
            <a:ext cx="9144000" cy="1337734"/>
          </a:xfrm>
          <a:solidFill>
            <a:schemeClr val="bg1"/>
          </a:solidFill>
        </p:spPr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61C7A9-630B-3989-E3A6-DF64FF4E80B8}"/>
              </a:ext>
            </a:extLst>
          </p:cNvPr>
          <p:cNvSpPr txBox="1"/>
          <p:nvPr/>
        </p:nvSpPr>
        <p:spPr>
          <a:xfrm>
            <a:off x="0" y="81280"/>
            <a:ext cx="9144000" cy="145075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635346-9769-3253-D939-2F315FA5283A}"/>
              </a:ext>
            </a:extLst>
          </p:cNvPr>
          <p:cNvSpPr txBox="1"/>
          <p:nvPr/>
        </p:nvSpPr>
        <p:spPr>
          <a:xfrm>
            <a:off x="0" y="-2"/>
            <a:ext cx="9144000" cy="1400383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5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Solution Architecture</a:t>
            </a:r>
          </a:p>
          <a:p>
            <a:endParaRPr lang="en-IN" sz="1500"/>
          </a:p>
        </p:txBody>
      </p:sp>
      <p:pic>
        <p:nvPicPr>
          <p:cNvPr id="2" name="Picture 1" descr="A diagram of a software company&#10;&#10;AI-generated content may be incorrect.">
            <a:extLst>
              <a:ext uri="{FF2B5EF4-FFF2-40B4-BE49-F238E27FC236}">
                <a16:creationId xmlns:a16="http://schemas.microsoft.com/office/drawing/2014/main" id="{5FAE7E30-53FC-3B51-E2D1-D1AE2BF31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35" y="1719414"/>
            <a:ext cx="8247529" cy="501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117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EE5A4D-41D7-6B6B-AF67-E7331034C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50492-3F6A-591D-446A-E11CFBDB9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20266"/>
            <a:ext cx="9144000" cy="1337734"/>
          </a:xfrm>
          <a:solidFill>
            <a:schemeClr val="bg1"/>
          </a:solidFill>
        </p:spPr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D21B7F-CEC6-D8D9-58F2-9384AD4ED56D}"/>
              </a:ext>
            </a:extLst>
          </p:cNvPr>
          <p:cNvSpPr txBox="1"/>
          <p:nvPr/>
        </p:nvSpPr>
        <p:spPr>
          <a:xfrm>
            <a:off x="0" y="81280"/>
            <a:ext cx="9144000" cy="145075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727879-0500-E8BA-045A-4DFF4FA06E4D}"/>
              </a:ext>
            </a:extLst>
          </p:cNvPr>
          <p:cNvSpPr txBox="1"/>
          <p:nvPr/>
        </p:nvSpPr>
        <p:spPr>
          <a:xfrm>
            <a:off x="0" y="-2"/>
            <a:ext cx="9144000" cy="1400383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5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Tools used for Development</a:t>
            </a:r>
          </a:p>
          <a:p>
            <a:endParaRPr lang="en-IN" sz="15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5D30D8-451A-0478-5B1A-88578A1CEC43}"/>
              </a:ext>
            </a:extLst>
          </p:cNvPr>
          <p:cNvSpPr txBox="1"/>
          <p:nvPr/>
        </p:nvSpPr>
        <p:spPr>
          <a:xfrm>
            <a:off x="117799" y="1905779"/>
            <a:ext cx="54907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/>
          </a:p>
          <a:p>
            <a:endParaRPr lang="en-IN"/>
          </a:p>
          <a:p>
            <a:endParaRPr lang="en-IN"/>
          </a:p>
          <a:p>
            <a:endParaRPr lang="en-IN"/>
          </a:p>
          <a:p>
            <a:endParaRPr lang="en-IN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705B700-929B-1FCA-AC9B-B5317792BC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7672505"/>
              </p:ext>
            </p:extLst>
          </p:nvPr>
        </p:nvGraphicFramePr>
        <p:xfrm>
          <a:off x="117799" y="1705915"/>
          <a:ext cx="8908402" cy="47835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4201">
                  <a:extLst>
                    <a:ext uri="{9D8B030D-6E8A-4147-A177-3AD203B41FA5}">
                      <a16:colId xmlns:a16="http://schemas.microsoft.com/office/drawing/2014/main" val="3253932975"/>
                    </a:ext>
                  </a:extLst>
                </a:gridCol>
                <a:gridCol w="4454201">
                  <a:extLst>
                    <a:ext uri="{9D8B030D-6E8A-4147-A177-3AD203B41FA5}">
                      <a16:colId xmlns:a16="http://schemas.microsoft.com/office/drawing/2014/main" val="69810804"/>
                    </a:ext>
                  </a:extLst>
                </a:gridCol>
              </a:tblGrid>
              <a:tr h="142224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🧊 </a:t>
                      </a:r>
                      <a:r>
                        <a:rPr lang="en-IN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Apache Iceberg (Data Storage)</a:t>
                      </a:r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IN" sz="16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Why: Provides a scalable, ACID-compliant table format ideal for large-scale analytics. It ensures data versioning, time travel, and schema evolution—all important for healthcare data integrity.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🏛️ </a:t>
                      </a:r>
                      <a:r>
                        <a:rPr lang="en-US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PostgreSQL (Data Warehouse)</a:t>
                      </a:r>
                    </a:p>
                    <a:p>
                      <a:pPr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Stores the final, processed (Gold Layer) data in a structured format that's easy to query for dashboard tools. It supports complex joins and analytics.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9209169"/>
                  </a:ext>
                </a:extLst>
              </a:tr>
              <a:tr h="137319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⚡ </a:t>
                      </a:r>
                      <a:r>
                        <a:rPr lang="en-IN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Apache Spark (Data Processing)</a:t>
                      </a:r>
                    </a:p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IN" sz="16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Handles distributed data processing efficiently. It’s ideal for cleaning, transforming, and aggregating large CSV/JSON healthcare datasets into Parquet format.</a:t>
                      </a:r>
                    </a:p>
                    <a:p>
                      <a:endParaRPr lang="en-IN" sz="16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0">
                          <a:latin typeface="Times New Roman"/>
                          <a:cs typeface="Times New Roman"/>
                        </a:rPr>
                        <a:t>📊 </a:t>
                      </a:r>
                      <a:r>
                        <a:rPr lang="en-US" sz="1600" b="1">
                          <a:latin typeface="Times New Roman"/>
                          <a:cs typeface="Times New Roman"/>
                        </a:rPr>
                        <a:t>Apache Superset (Visualization)</a:t>
                      </a:r>
                    </a:p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sz="16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Creates interactive dashboards that provide cost insights, risk analysis, and trends, helping stakeholders and patients make data-driven decisions.</a:t>
                      </a:r>
                    </a:p>
                    <a:p>
                      <a:endParaRPr lang="en-IN" sz="16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8481940"/>
                  </a:ext>
                </a:extLst>
              </a:tr>
              <a:tr h="18068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🪂 </a:t>
                      </a:r>
                      <a:r>
                        <a:rPr lang="en-US" sz="16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Apache Airflow (Workflow Orchestration)</a:t>
                      </a:r>
                    </a:p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sz="16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Automates the end-to-end workflow—from ingestion to transformation to reporting—through DAGs (Directed Acyclic Graphs), reducing manual intervention and improving reliability.</a:t>
                      </a:r>
                    </a:p>
                    <a:p>
                      <a:endParaRPr lang="en-IN" sz="16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6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0460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7709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3CA53-E60C-A7F3-D649-041D8E381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667B2-5FCB-E2EE-3FE4-3C4F4C0CE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20266"/>
            <a:ext cx="9144000" cy="1337734"/>
          </a:xfrm>
          <a:solidFill>
            <a:schemeClr val="bg1"/>
          </a:solidFill>
        </p:spPr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CA8001-C197-13D2-49C6-36E712CED93B}"/>
              </a:ext>
            </a:extLst>
          </p:cNvPr>
          <p:cNvSpPr txBox="1"/>
          <p:nvPr/>
        </p:nvSpPr>
        <p:spPr>
          <a:xfrm>
            <a:off x="0" y="81280"/>
            <a:ext cx="9144000" cy="145075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5F55F4-1C01-439A-C190-E0ADB1F41B4F}"/>
              </a:ext>
            </a:extLst>
          </p:cNvPr>
          <p:cNvSpPr txBox="1"/>
          <p:nvPr/>
        </p:nvSpPr>
        <p:spPr>
          <a:xfrm>
            <a:off x="0" y="-2"/>
            <a:ext cx="9144000" cy="1400383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500">
                <a:solidFill>
                  <a:srgbClr val="FFFFFF"/>
                </a:solidFill>
                <a:latin typeface="Times New Roman"/>
                <a:cs typeface="Times New Roman"/>
              </a:rPr>
              <a:t>   Roadmap</a:t>
            </a:r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5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4620D7-DC97-E997-5FA2-BF0613368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7890"/>
            <a:ext cx="9144000" cy="520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33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27577-C537-9394-0204-8E070B166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4BBDB-CD32-2CAF-5EFC-F6E0D11B0F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20266"/>
            <a:ext cx="9144000" cy="1337734"/>
          </a:xfrm>
          <a:solidFill>
            <a:schemeClr val="bg1"/>
          </a:solidFill>
        </p:spPr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F24F45-4F18-DC1A-69CB-2100F447FB42}"/>
              </a:ext>
            </a:extLst>
          </p:cNvPr>
          <p:cNvSpPr txBox="1"/>
          <p:nvPr/>
        </p:nvSpPr>
        <p:spPr>
          <a:xfrm>
            <a:off x="0" y="81280"/>
            <a:ext cx="9144000" cy="145075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804EB4-0169-38E1-9F1D-E202178FCD8A}"/>
              </a:ext>
            </a:extLst>
          </p:cNvPr>
          <p:cNvSpPr txBox="1"/>
          <p:nvPr/>
        </p:nvSpPr>
        <p:spPr>
          <a:xfrm>
            <a:off x="0" y="-2"/>
            <a:ext cx="9144000" cy="1400383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5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Entity Relationship Diagram (ERD)</a:t>
            </a:r>
          </a:p>
          <a:p>
            <a:endParaRPr lang="en-IN" sz="1500"/>
          </a:p>
        </p:txBody>
      </p:sp>
      <p:pic>
        <p:nvPicPr>
          <p:cNvPr id="6" name="Picture 5" descr="A diagram of a diagram&#10;&#10;AI-generated content may be incorrect.">
            <a:extLst>
              <a:ext uri="{FF2B5EF4-FFF2-40B4-BE49-F238E27FC236}">
                <a16:creationId xmlns:a16="http://schemas.microsoft.com/office/drawing/2014/main" id="{2472FEFC-9D5F-6279-5FFF-57438591C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80" y="1613319"/>
            <a:ext cx="7508240" cy="524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71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84F2E-D454-AEBB-464D-F4C72EBB5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BB6F4-7379-0B84-D2D5-2A9237B94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20266"/>
            <a:ext cx="9144000" cy="1337734"/>
          </a:xfrm>
          <a:solidFill>
            <a:schemeClr val="bg1"/>
          </a:solidFill>
        </p:spPr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1B356B-EB30-6F64-6332-1C0B9F5ECA08}"/>
              </a:ext>
            </a:extLst>
          </p:cNvPr>
          <p:cNvSpPr txBox="1"/>
          <p:nvPr/>
        </p:nvSpPr>
        <p:spPr>
          <a:xfrm>
            <a:off x="0" y="81280"/>
            <a:ext cx="9144000" cy="145075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154968-982E-617A-945C-677F93D6C553}"/>
              </a:ext>
            </a:extLst>
          </p:cNvPr>
          <p:cNvSpPr txBox="1"/>
          <p:nvPr/>
        </p:nvSpPr>
        <p:spPr>
          <a:xfrm>
            <a:off x="0" y="-2"/>
            <a:ext cx="9144000" cy="1400383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5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Future Extension</a:t>
            </a:r>
          </a:p>
          <a:p>
            <a:endParaRPr lang="en-IN" sz="15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0C5C61-1FD0-E366-FCAB-9546E0E8747F}"/>
              </a:ext>
            </a:extLst>
          </p:cNvPr>
          <p:cNvSpPr txBox="1"/>
          <p:nvPr/>
        </p:nvSpPr>
        <p:spPr>
          <a:xfrm>
            <a:off x="547488" y="1984613"/>
            <a:ext cx="8049024" cy="4708981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anchor="t">
            <a:spAutoFit/>
          </a:bodyPr>
          <a:lstStyle/>
          <a:p>
            <a:pPr marL="457200" indent="-457200" algn="just">
              <a:buAutoNum type="arabicPeriod"/>
            </a:pPr>
            <a:r>
              <a:rPr lang="en-US" sz="2500" b="1">
                <a:latin typeface="Times New Roman"/>
                <a:ea typeface="Tahoma"/>
                <a:cs typeface="Times New Roman"/>
              </a:rPr>
              <a:t>Workflow Automation</a:t>
            </a:r>
            <a:r>
              <a:rPr lang="en-US" sz="2500">
                <a:latin typeface="Times New Roman"/>
                <a:ea typeface="Tahoma"/>
                <a:cs typeface="Times New Roman"/>
              </a:rPr>
              <a:t>: Implement Apache Airflow to orchestrate and automate data pipeline tasks for enhanced efficiency and reliability.</a:t>
            </a:r>
          </a:p>
          <a:p>
            <a:pPr marL="457200" indent="-457200" algn="just">
              <a:buAutoNum type="arabicPeriod"/>
            </a:pPr>
            <a:endParaRPr lang="en-US" sz="250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buAutoNum type="arabicPeriod"/>
            </a:pPr>
            <a:r>
              <a:rPr lang="en-US" sz="2500" b="1">
                <a:latin typeface="Times New Roman"/>
                <a:ea typeface="Tahoma"/>
                <a:cs typeface="Times New Roman"/>
              </a:rPr>
              <a:t>Standardized Framework: </a:t>
            </a:r>
            <a:r>
              <a:rPr lang="en-US" sz="2500">
                <a:latin typeface="Times New Roman"/>
                <a:ea typeface="Tahoma"/>
                <a:cs typeface="Times New Roman"/>
              </a:rPr>
              <a:t>Establish a unified workflow and standardization process to ensure consistency across the entire pipeline.</a:t>
            </a:r>
            <a:endParaRPr lang="en-US">
              <a:latin typeface="Times New Roman"/>
              <a:ea typeface="Tahoma"/>
              <a:cs typeface="Times New Roman"/>
            </a:endParaRPr>
          </a:p>
          <a:p>
            <a:pPr marL="457200" indent="-457200" algn="just">
              <a:buAutoNum type="arabicPeriod"/>
            </a:pPr>
            <a:endParaRPr lang="en-US" sz="250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buAutoNum type="arabicPeriod"/>
            </a:pPr>
            <a:r>
              <a:rPr lang="en-US" sz="2500" b="1">
                <a:latin typeface="Times New Roman"/>
                <a:ea typeface="+mn-lt"/>
                <a:cs typeface="+mn-lt"/>
              </a:rPr>
              <a:t>Documentation Creation:</a:t>
            </a:r>
            <a:r>
              <a:rPr lang="en-US" sz="2500">
                <a:latin typeface="Times New Roman"/>
                <a:ea typeface="+mn-lt"/>
                <a:cs typeface="+mn-lt"/>
              </a:rPr>
              <a:t> Develop clear and concise project documentation to outline the architecture, workflow, and implementation details. </a:t>
            </a:r>
            <a:endParaRPr lang="en-US" sz="2500">
              <a:latin typeface="Times New Roman"/>
              <a:ea typeface="Calibri"/>
              <a:cs typeface="Calibri"/>
            </a:endParaRPr>
          </a:p>
          <a:p>
            <a:pPr marL="457200" indent="-457200" algn="just">
              <a:buAutoNum type="arabicPeriod"/>
            </a:pPr>
            <a:endParaRPr lang="en-US" sz="250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8A3D08-71A6-D1C2-25D1-D93407024218}"/>
              </a:ext>
            </a:extLst>
          </p:cNvPr>
          <p:cNvSpPr txBox="1"/>
          <p:nvPr/>
        </p:nvSpPr>
        <p:spPr>
          <a:xfrm flipH="1">
            <a:off x="840976" y="1573659"/>
            <a:ext cx="764862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3679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93E4F-3B06-51CA-DACE-CEFC27FBBA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663D3-4C14-79AE-EB5D-332353AB9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20266"/>
            <a:ext cx="9144000" cy="1337734"/>
          </a:xfrm>
          <a:solidFill>
            <a:schemeClr val="bg1"/>
          </a:solidFill>
        </p:spPr>
        <p:txBody>
          <a:bodyPr/>
          <a:lstStyle/>
          <a:p>
            <a:r>
              <a:rPr lang="en-IN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EA3522-4FAD-2662-F5AD-BE48F1F645F6}"/>
              </a:ext>
            </a:extLst>
          </p:cNvPr>
          <p:cNvSpPr txBox="1"/>
          <p:nvPr/>
        </p:nvSpPr>
        <p:spPr>
          <a:xfrm>
            <a:off x="0" y="5407243"/>
            <a:ext cx="9144000" cy="145075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C3BABD-A23D-7CB4-AF0D-2AE94E530688}"/>
              </a:ext>
            </a:extLst>
          </p:cNvPr>
          <p:cNvSpPr txBox="1"/>
          <p:nvPr/>
        </p:nvSpPr>
        <p:spPr>
          <a:xfrm>
            <a:off x="0" y="-2"/>
            <a:ext cx="9144000" cy="6724918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5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6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D674DB-C4A4-0493-6827-9BB9FB512CA3}"/>
              </a:ext>
            </a:extLst>
          </p:cNvPr>
          <p:cNvSpPr txBox="1"/>
          <p:nvPr/>
        </p:nvSpPr>
        <p:spPr>
          <a:xfrm>
            <a:off x="1296670" y="2721114"/>
            <a:ext cx="6550660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N" sz="4000" b="1">
                <a:solidFill>
                  <a:schemeClr val="bg1"/>
                </a:solidFill>
                <a:latin typeface="Times New Roman"/>
                <a:ea typeface="Tahoma"/>
                <a:cs typeface="Times New Roman"/>
              </a:rPr>
              <a:t>Demonstration of the project Video</a:t>
            </a:r>
            <a:endParaRPr lang="en-IN" sz="4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29398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ed00511-25ae-419d-9be3-4ff939977b9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23A1E62BC91143BC03B7553C0BB42A" ma:contentTypeVersion="14" ma:contentTypeDescription="Create a new document." ma:contentTypeScope="" ma:versionID="786f2891a6f13e3f647173b74ff55af3">
  <xsd:schema xmlns:xsd="http://www.w3.org/2001/XMLSchema" xmlns:xs="http://www.w3.org/2001/XMLSchema" xmlns:p="http://schemas.microsoft.com/office/2006/metadata/properties" xmlns:ns3="bed00511-25ae-419d-9be3-4ff939977b97" xmlns:ns4="813e530a-8507-4c27-836d-f01db371e177" targetNamespace="http://schemas.microsoft.com/office/2006/metadata/properties" ma:root="true" ma:fieldsID="d267e91cfe0c3ae68c2467b0ff038fa0" ns3:_="" ns4:_="">
    <xsd:import namespace="bed00511-25ae-419d-9be3-4ff939977b97"/>
    <xsd:import namespace="813e530a-8507-4c27-836d-f01db371e177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d00511-25ae-419d-9be3-4ff939977b97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3e530a-8507-4c27-836d-f01db371e177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9A7ADE-EF7F-4260-8C56-BF13BCE4E1B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696DFE-F913-4266-97F2-84BB95E1CD25}">
  <ds:schemaRefs>
    <ds:schemaRef ds:uri="813e530a-8507-4c27-836d-f01db371e177"/>
    <ds:schemaRef ds:uri="bed00511-25ae-419d-9be3-4ff939977b9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2EAAD48-E50F-47AA-AEEB-FC158BC45EC0}">
  <ds:schemaRefs>
    <ds:schemaRef ds:uri="813e530a-8507-4c27-836d-f01db371e177"/>
    <ds:schemaRef ds:uri="bed00511-25ae-419d-9be3-4ff939977b9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Application>Microsoft Office PowerPoint</Application>
  <PresentationFormat>On-screen Show (4:3)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revision>1</cp:revision>
  <dcterms:created xsi:type="dcterms:W3CDTF">2013-01-27T09:14:16Z</dcterms:created>
  <dcterms:modified xsi:type="dcterms:W3CDTF">2025-04-16T16:50:01Z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0x010100D823A1E62BC91143BC03B7553C0BB42A</vt:lpwstr>
  </property>
</Properties>
</file>

<file path=docProps/thumbnail.jpeg>
</file>